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3" r:id="rId2"/>
    <p:sldId id="389" r:id="rId3"/>
    <p:sldId id="345" r:id="rId4"/>
    <p:sldId id="384" r:id="rId5"/>
    <p:sldId id="408" r:id="rId6"/>
    <p:sldId id="409" r:id="rId7"/>
    <p:sldId id="386" r:id="rId8"/>
    <p:sldId id="360" r:id="rId9"/>
    <p:sldId id="364" r:id="rId10"/>
    <p:sldId id="387" r:id="rId11"/>
    <p:sldId id="365" r:id="rId12"/>
    <p:sldId id="372" r:id="rId13"/>
    <p:sldId id="353" r:id="rId14"/>
    <p:sldId id="390" r:id="rId15"/>
    <p:sldId id="382" r:id="rId16"/>
    <p:sldId id="355" r:id="rId17"/>
    <p:sldId id="356" r:id="rId18"/>
    <p:sldId id="357" r:id="rId19"/>
    <p:sldId id="378" r:id="rId20"/>
    <p:sldId id="383" r:id="rId21"/>
    <p:sldId id="381" r:id="rId22"/>
    <p:sldId id="28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904">
          <p15:clr>
            <a:srgbClr val="A4A3A4"/>
          </p15:clr>
        </p15:guide>
        <p15:guide id="2" orient="horz" pos="21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81425" autoAdjust="0"/>
  </p:normalViewPr>
  <p:slideViewPr>
    <p:cSldViewPr snapToGrid="0">
      <p:cViewPr varScale="1">
        <p:scale>
          <a:sx n="91" d="100"/>
          <a:sy n="91" d="100"/>
        </p:scale>
        <p:origin x="1463" y="68"/>
      </p:cViewPr>
      <p:guideLst>
        <p:guide pos="6904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56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02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9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7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5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2018-11-15update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藏线盒后走线孔向内增加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管螺纹，支持安装旋塞，解决亚太客户反馈藏线盒防水问题；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新增圆形藏线盒解决北美客户圆形酒杯不协调问题；</a:t>
            </a:r>
            <a:endParaRPr lang="en-US" altLang="zh-C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涉及以下款型：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TR-JB05-A-IN</a:t>
            </a:r>
            <a:r>
              <a:rPr lang="zh-CN" altLang="en-US" baseline="0" dirty="0"/>
              <a:t> </a:t>
            </a:r>
            <a:r>
              <a:rPr lang="zh-CN" altLang="en-US" dirty="0"/>
              <a:t>替代 </a:t>
            </a:r>
            <a:r>
              <a:rPr lang="en-US" altLang="zh-CN" dirty="0"/>
              <a:t>TR-JB05-IN</a:t>
            </a:r>
            <a:r>
              <a:rPr lang="zh-CN" altLang="en-US" dirty="0"/>
              <a:t>，后走线孔向内增加</a:t>
            </a:r>
            <a:r>
              <a:rPr lang="en-US" altLang="zh-CN" dirty="0"/>
              <a:t>NPS3/4</a:t>
            </a:r>
            <a:r>
              <a:rPr lang="zh-CN" altLang="en-US" dirty="0"/>
              <a:t>管螺纹，计划时间：</a:t>
            </a:r>
            <a:r>
              <a:rPr lang="en-US" altLang="zh-CN" dirty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、新增圆形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/>
              <a:t>计划时间：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248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91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98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6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48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06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75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41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97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4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2018-11-8update</a:t>
            </a:r>
            <a:r>
              <a:rPr lang="zh-CN" altLang="en-US" baseline="0" dirty="0"/>
              <a:t>：为解决北美客户要求所有半球产品可吊装需求</a:t>
            </a:r>
            <a:endParaRPr lang="en-US" altLang="zh-CN" baseline="0" dirty="0"/>
          </a:p>
          <a:p>
            <a:r>
              <a:rPr lang="zh-CN" altLang="en-US" baseline="0" dirty="0"/>
              <a:t>新开模具：搭配新藏线盒使用</a:t>
            </a:r>
            <a:endParaRPr lang="en-US" altLang="zh-CN" baseline="0" dirty="0"/>
          </a:p>
          <a:p>
            <a:r>
              <a:rPr lang="en-US" altLang="zh-CN" baseline="0" dirty="0"/>
              <a:t>1</a:t>
            </a:r>
            <a:r>
              <a:rPr lang="zh-CN" altLang="en-US" baseline="0" dirty="0"/>
              <a:t>、</a:t>
            </a:r>
            <a:r>
              <a:rPr lang="en-US" altLang="zh-CN" baseline="0" dirty="0"/>
              <a:t>200mm</a:t>
            </a:r>
            <a:r>
              <a:rPr lang="zh-CN" altLang="en-US" baseline="0" dirty="0"/>
              <a:t>吊杆（带吸顶盘）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/>
              <a:t>；</a:t>
            </a:r>
            <a:endParaRPr lang="en-US" altLang="zh-CN" baseline="0" dirty="0"/>
          </a:p>
          <a:p>
            <a:r>
              <a:rPr lang="en-US" altLang="zh-CN" baseline="0" dirty="0"/>
              <a:t>2</a:t>
            </a:r>
            <a:r>
              <a:rPr lang="zh-CN" altLang="en-US" baseline="0" dirty="0"/>
              <a:t>、</a:t>
            </a:r>
            <a:r>
              <a:rPr lang="en-US" altLang="zh-CN" baseline="0" dirty="0"/>
              <a:t>200mm</a:t>
            </a:r>
            <a:r>
              <a:rPr lang="zh-CN" altLang="en-US" baseline="0" dirty="0"/>
              <a:t>加长杆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baseline="0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7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t>2022/3/16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23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70.png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image" Target="../media/image68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6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20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59.png"/><Relationship Id="rId3" Type="http://schemas.openxmlformats.org/officeDocument/2006/relationships/image" Target="../media/image20.png"/><Relationship Id="rId7" Type="http://schemas.openxmlformats.org/officeDocument/2006/relationships/image" Target="../media/image124.png"/><Relationship Id="rId12" Type="http://schemas.openxmlformats.org/officeDocument/2006/relationships/image" Target="../media/image58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54.png"/><Relationship Id="rId5" Type="http://schemas.openxmlformats.org/officeDocument/2006/relationships/image" Target="../media/image97.png"/><Relationship Id="rId15" Type="http://schemas.openxmlformats.org/officeDocument/2006/relationships/image" Target="../media/image55.png"/><Relationship Id="rId10" Type="http://schemas.openxmlformats.org/officeDocument/2006/relationships/image" Target="../media/image53.png"/><Relationship Id="rId4" Type="http://schemas.openxmlformats.org/officeDocument/2006/relationships/image" Target="../media/image96.png"/><Relationship Id="rId9" Type="http://schemas.openxmlformats.org/officeDocument/2006/relationships/image" Target="../media/image126.jpe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97.png"/><Relationship Id="rId9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33.png"/><Relationship Id="rId7" Type="http://schemas.openxmlformats.org/officeDocument/2006/relationships/image" Target="../media/image103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37.png"/><Relationship Id="rId5" Type="http://schemas.openxmlformats.org/officeDocument/2006/relationships/image" Target="../media/image97.png"/><Relationship Id="rId10" Type="http://schemas.openxmlformats.org/officeDocument/2006/relationships/image" Target="../media/image136.png"/><Relationship Id="rId4" Type="http://schemas.openxmlformats.org/officeDocument/2006/relationships/image" Target="../media/image96.png"/><Relationship Id="rId9" Type="http://schemas.openxmlformats.org/officeDocument/2006/relationships/image" Target="../media/image1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jpeg"/><Relationship Id="rId18" Type="http://schemas.openxmlformats.org/officeDocument/2006/relationships/image" Target="../media/image156.png"/><Relationship Id="rId3" Type="http://schemas.openxmlformats.org/officeDocument/2006/relationships/image" Target="../media/image141.jpe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jpeg"/><Relationship Id="rId17" Type="http://schemas.openxmlformats.org/officeDocument/2006/relationships/image" Target="../media/image155.png"/><Relationship Id="rId2" Type="http://schemas.openxmlformats.org/officeDocument/2006/relationships/image" Target="../media/image140.png"/><Relationship Id="rId16" Type="http://schemas.openxmlformats.org/officeDocument/2006/relationships/image" Target="../media/image154.jpe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jpeg"/><Relationship Id="rId5" Type="http://schemas.openxmlformats.org/officeDocument/2006/relationships/image" Target="../media/image143.png"/><Relationship Id="rId15" Type="http://schemas.openxmlformats.org/officeDocument/2006/relationships/image" Target="../media/image153.jpe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image" Target="../media/image160.png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jpeg"/><Relationship Id="rId11" Type="http://schemas.openxmlformats.org/officeDocument/2006/relationships/image" Target="../media/image169.jpeg"/><Relationship Id="rId5" Type="http://schemas.openxmlformats.org/officeDocument/2006/relationships/image" Target="../media/image163.png"/><Relationship Id="rId15" Type="http://schemas.openxmlformats.org/officeDocument/2006/relationships/image" Target="../media/image173.png"/><Relationship Id="rId10" Type="http://schemas.openxmlformats.org/officeDocument/2006/relationships/image" Target="../media/image168.jpe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eg"/><Relationship Id="rId13" Type="http://schemas.openxmlformats.org/officeDocument/2006/relationships/image" Target="../media/image186.png"/><Relationship Id="rId3" Type="http://schemas.openxmlformats.org/officeDocument/2006/relationships/image" Target="../media/image176.jpe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0" Type="http://schemas.openxmlformats.org/officeDocument/2006/relationships/image" Target="../media/image183.jpe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8.png"/><Relationship Id="rId7" Type="http://schemas.openxmlformats.org/officeDocument/2006/relationships/image" Target="../media/image14.png"/><Relationship Id="rId12" Type="http://schemas.openxmlformats.org/officeDocument/2006/relationships/image" Target="../media/image196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5.png"/><Relationship Id="rId5" Type="http://schemas.openxmlformats.org/officeDocument/2006/relationships/image" Target="../media/image190.png"/><Relationship Id="rId10" Type="http://schemas.openxmlformats.org/officeDocument/2006/relationships/image" Target="../media/image194.png"/><Relationship Id="rId4" Type="http://schemas.openxmlformats.org/officeDocument/2006/relationships/image" Target="../media/image189.png"/><Relationship Id="rId9" Type="http://schemas.openxmlformats.org/officeDocument/2006/relationships/image" Target="../media/image1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23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7.png"/><Relationship Id="rId18" Type="http://schemas.openxmlformats.org/officeDocument/2006/relationships/image" Target="../media/image43.png"/><Relationship Id="rId3" Type="http://schemas.openxmlformats.org/officeDocument/2006/relationships/image" Target="../media/image35.png"/><Relationship Id="rId21" Type="http://schemas.openxmlformats.org/officeDocument/2006/relationships/image" Target="../media/image61.jpe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41.png"/><Relationship Id="rId25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24" Type="http://schemas.openxmlformats.org/officeDocument/2006/relationships/image" Target="../media/image64.jpe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23" Type="http://schemas.openxmlformats.org/officeDocument/2006/relationships/image" Target="../media/image63.jpeg"/><Relationship Id="rId10" Type="http://schemas.openxmlformats.org/officeDocument/2006/relationships/image" Target="../media/image54.png"/><Relationship Id="rId19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28.png"/><Relationship Id="rId10" Type="http://schemas.openxmlformats.org/officeDocument/2006/relationships/image" Target="../media/image70.png"/><Relationship Id="rId4" Type="http://schemas.openxmlformats.org/officeDocument/2006/relationships/image" Target="../media/image19.png"/><Relationship Id="rId9" Type="http://schemas.openxmlformats.org/officeDocument/2006/relationships/image" Target="../media/image6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18" Type="http://schemas.openxmlformats.org/officeDocument/2006/relationships/image" Target="../media/image83.png"/><Relationship Id="rId3" Type="http://schemas.openxmlformats.org/officeDocument/2006/relationships/image" Target="../media/image71.jpeg"/><Relationship Id="rId21" Type="http://schemas.openxmlformats.org/officeDocument/2006/relationships/image" Target="../media/image85.png"/><Relationship Id="rId7" Type="http://schemas.openxmlformats.org/officeDocument/2006/relationships/image" Target="../media/image75.png"/><Relationship Id="rId12" Type="http://schemas.openxmlformats.org/officeDocument/2006/relationships/image" Target="../media/image50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21.png"/><Relationship Id="rId5" Type="http://schemas.openxmlformats.org/officeDocument/2006/relationships/image" Target="../media/image73.png"/><Relationship Id="rId15" Type="http://schemas.openxmlformats.org/officeDocument/2006/relationships/image" Target="../media/image81.png"/><Relationship Id="rId10" Type="http://schemas.openxmlformats.org/officeDocument/2006/relationships/image" Target="../media/image78.png"/><Relationship Id="rId19" Type="http://schemas.openxmlformats.org/officeDocument/2006/relationships/image" Target="../media/image84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0.jpeg"/><Relationship Id="rId22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2925" y="348333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2022-01-17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6630336" y="4931124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271594" y="5866300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61104" y="166658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9635" y="2445329"/>
            <a:ext cx="213359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TR-SE24-IN</a:t>
            </a:r>
          </a:p>
          <a:p>
            <a:r>
              <a:rPr lang="en-US" altLang="zh-CN" dirty="0"/>
              <a:t>(NPT ¾  200mm lengthen)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7447" y="5749876"/>
            <a:ext cx="225297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TR-SE24-A-IN</a:t>
            </a:r>
          </a:p>
          <a:p>
            <a:r>
              <a:rPr lang="en-US" altLang="zh-CN" dirty="0"/>
              <a:t>(NPT ¾  500mm lengthen)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09387" y="2214158"/>
            <a:ext cx="3730171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205753" y="3721460"/>
            <a:ext cx="1994086" cy="738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362607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244797" y="5874556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260000" y="3851565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261104" y="1666580"/>
            <a:ext cx="9684" cy="205434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134518" y="3042698"/>
            <a:ext cx="199878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925" y="921704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4025" y="1637726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628" y="163867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609973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20568" y="2542469"/>
            <a:ext cx="16203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661" y="2395054"/>
            <a:ext cx="131970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</a:t>
            </a:r>
          </a:p>
        </p:txBody>
      </p:sp>
      <p:sp>
        <p:nvSpPr>
          <p:cNvPr id="37" name="TextBox 120"/>
          <p:cNvSpPr txBox="1"/>
          <p:nvPr/>
        </p:nvSpPr>
        <p:spPr>
          <a:xfrm>
            <a:off x="313073" y="2005435"/>
            <a:ext cx="139934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2100" y="262583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4825" y="3498663"/>
            <a:ext cx="132910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IPC361X LB/LE</a:t>
            </a:r>
          </a:p>
          <a:p>
            <a:r>
              <a:rPr lang="en-US" altLang="zh-CN" sz="1400" dirty="0"/>
              <a:t>IPC361X SR -F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35255" y="3566770"/>
            <a:ext cx="15665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2100" y="350668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66814" y="4059533"/>
            <a:ext cx="186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7101" y="4290860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472" y="4247477"/>
            <a:ext cx="16975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 series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56428" y="428288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822967" y="5302388"/>
            <a:ext cx="12633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TR-JB04-D-IN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5448" y="5304321"/>
            <a:ext cx="132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69864" y="525322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35847" y="5741262"/>
            <a:ext cx="195291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sp>
        <p:nvSpPr>
          <p:cNvPr id="57" name="TextBox 163"/>
          <p:cNvSpPr txBox="1"/>
          <p:nvPr/>
        </p:nvSpPr>
        <p:spPr>
          <a:xfrm>
            <a:off x="1661696" y="5876999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TR-JB03-H-IN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80707" y="586160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4" cstate="print"/>
          <a:srcRect l="39718" t="11647" r="39229" b="31504"/>
          <a:stretch>
            <a:fillRect/>
          </a:stretch>
        </p:blipFill>
        <p:spPr bwMode="auto">
          <a:xfrm>
            <a:off x="6310814" y="2717819"/>
            <a:ext cx="750793" cy="1484688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5" cstate="print"/>
          <a:srcRect l="40223" t="17027" r="44716" b="16022"/>
          <a:stretch>
            <a:fillRect/>
          </a:stretch>
        </p:blipFill>
        <p:spPr bwMode="auto">
          <a:xfrm>
            <a:off x="4978049" y="1076830"/>
            <a:ext cx="390905" cy="1272541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6" cstate="print"/>
          <a:srcRect l="43660" t="3962" r="46185" b="16857"/>
          <a:stretch>
            <a:fillRect/>
          </a:stretch>
        </p:blipFill>
        <p:spPr bwMode="auto">
          <a:xfrm>
            <a:off x="4966242" y="3895223"/>
            <a:ext cx="325571" cy="1858999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9873" y="2764651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文本框 46"/>
          <p:cNvSpPr txBox="1"/>
          <p:nvPr/>
        </p:nvSpPr>
        <p:spPr>
          <a:xfrm>
            <a:off x="331360" y="2959757"/>
            <a:ext cx="131132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PRIME series</a:t>
            </a:r>
            <a:endParaRPr lang="en-US" altLang="zh-CN" dirty="0"/>
          </a:p>
          <a:p>
            <a:r>
              <a:rPr lang="en-US" altLang="zh-CN" dirty="0"/>
              <a:t>IPC353X</a:t>
            </a:r>
          </a:p>
        </p:txBody>
      </p:sp>
      <p:sp>
        <p:nvSpPr>
          <p:cNvPr id="2" name="矩形 1"/>
          <p:cNvSpPr/>
          <p:nvPr/>
        </p:nvSpPr>
        <p:spPr>
          <a:xfrm>
            <a:off x="167956" y="4419664"/>
            <a:ext cx="176841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 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SS/SB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86150" y1="33958" x2="91690" y2="75833"/>
                        <a14:backgroundMark x1="76177" y1="32500" x2="76731" y2="57917"/>
                        <a14:backgroundMark x1="19391" y1="28542" x2="9695" y2="77917"/>
                        <a14:backgroundMark x1="24377" y1="32708" x2="4986" y2="27708"/>
                        <a14:backgroundMark x1="26870" y1="27917" x2="2493" y2="61042"/>
                        <a14:backgroundMark x1="8864" y1="21042" x2="0" y2="53542"/>
                        <a14:backgroundMark x1="2493" y1="45625" x2="12742" y2="73125"/>
                        <a14:backgroundMark x1="4155" y1="13333" x2="41551" y2="19583"/>
                        <a14:backgroundMark x1="40166" y1="21667" x2="19391" y2="73542"/>
                        <a14:backgroundMark x1="23823" y1="97292" x2="18837" y2="72500"/>
                        <a14:backgroundMark x1="24377" y1="96667" x2="0" y2="95417"/>
                        <a14:backgroundMark x1="0" y1="95417" x2="4432" y2="12292"/>
                        <a14:backgroundMark x1="36288" y1="18333" x2="40443" y2="25208"/>
                        <a14:backgroundMark x1="63435" y1="19375" x2="58449" y2="54583"/>
                        <a14:backgroundMark x1="57618" y1="54583" x2="79778" y2="60625"/>
                        <a14:backgroundMark x1="78947" y1="60208" x2="68975" y2="91042"/>
                        <a14:backgroundMark x1="67313" y1="93958" x2="99446" y2="97708"/>
                        <a14:backgroundMark x1="96953" y1="97083" x2="98615" y2="14583"/>
                        <a14:backgroundMark x1="62881" y1="20833" x2="99169" y2="14792"/>
                        <a14:backgroundMark x1="59003" y1="47500" x2="60665" y2="57083"/>
                        <a14:backgroundMark x1="67036" y1="88958" x2="70914" y2="9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2048">
            <a:off x="10954970" y="2506154"/>
            <a:ext cx="1276350" cy="1697990"/>
          </a:xfrm>
          <a:prstGeom prst="rect">
            <a:avLst/>
          </a:prstGeom>
        </p:spPr>
      </p:pic>
      <p:cxnSp>
        <p:nvCxnSpPr>
          <p:cNvPr id="49" name="直接连接符 48"/>
          <p:cNvCxnSpPr/>
          <p:nvPr/>
        </p:nvCxnSpPr>
        <p:spPr>
          <a:xfrm>
            <a:off x="10576654" y="370938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87058" y="1634665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4398906" y="6214473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5" name="TextBox 25"/>
          <p:cNvSpPr txBox="1"/>
          <p:nvPr/>
        </p:nvSpPr>
        <p:spPr>
          <a:xfrm>
            <a:off x="4375337" y="2921461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81487" y="2063183"/>
            <a:ext cx="2790585" cy="136760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7058" y="35396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8547" y="4091300"/>
            <a:ext cx="2790585" cy="102851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77533" y="5282740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77533" y="57875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71" name="图片 7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676373" y="6436562"/>
            <a:ext cx="359425" cy="3415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矩形 71"/>
          <p:cNvSpPr/>
          <p:nvPr/>
        </p:nvSpPr>
        <p:spPr>
          <a:xfrm>
            <a:off x="277533" y="6359331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3" name="TextBox 137"/>
          <p:cNvSpPr txBox="1"/>
          <p:nvPr/>
        </p:nvSpPr>
        <p:spPr>
          <a:xfrm>
            <a:off x="836492" y="6406175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</a:p>
        </p:txBody>
      </p:sp>
      <p:pic>
        <p:nvPicPr>
          <p:cNvPr id="74" name="图片 7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00882" y="4253881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821" y="338464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039" y="286584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838" y="3107688"/>
            <a:ext cx="147203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9059" y="317458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7710" y="2430344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58223" y="318053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2017" y="2394194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230" y="3107688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230643" y="1089911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3158" y="1396817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078659" y="2036975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1762" y="1040399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16060" y="1171551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240520" y="1724479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240520" y="2819477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059338" y="2841384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794" y="2540283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33761" y="1471125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IPC23XX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2" y="1599024"/>
            <a:ext cx="992131" cy="77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20700" y="102178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3970908" y="1102418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3358538" y="110241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3526" y="74890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970907" y="353904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354046" y="2519968"/>
            <a:ext cx="1306286" cy="6135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252808" y="3870766"/>
            <a:ext cx="1307420" cy="730199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6846828" y="110183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25523" y="1072103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3350" y="4601187"/>
            <a:ext cx="115768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IPC254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192358" y="651945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576" y="600065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552249" y="6225285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7060" y="5552639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8737573" y="630283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351367" y="5516489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201433" y="4215288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2508" y="4519112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8959177" y="5129114"/>
            <a:ext cx="99695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6891112" y="4162694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8995410" y="4293846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198455" y="4871299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185755" y="5951768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6938688" y="5963679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964910" y="4224714"/>
            <a:ext cx="12666" cy="23451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3358538" y="4219782"/>
            <a:ext cx="1749268" cy="49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514527" y="3870766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969606" y="6574301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818412" y="4227209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375099" y="4583232"/>
            <a:ext cx="124872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2465" y="434317"/>
            <a:ext cx="623570" cy="636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466" y="3908864"/>
            <a:ext cx="623570" cy="6362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9321" y="1724479"/>
            <a:ext cx="1915795" cy="118935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9838" y="3103235"/>
            <a:ext cx="1856105" cy="89027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4208" y="4128437"/>
            <a:ext cx="1503747" cy="90959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69838" y="6030808"/>
            <a:ext cx="1739081" cy="72750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60583" y="5074537"/>
            <a:ext cx="1696085" cy="774700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9919415" y="2826741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010433" y="3555328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9790518" y="46376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9790517" y="5600192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023211" y="6619950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PC2224SS-DF40(60)K-R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30206" r="12219" b="25870"/>
          <a:stretch>
            <a:fillRect/>
          </a:stretch>
        </p:blipFill>
        <p:spPr bwMode="auto">
          <a:xfrm>
            <a:off x="1870166" y="1787556"/>
            <a:ext cx="955959" cy="4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36"/>
          <p:cNvSpPr txBox="1"/>
          <p:nvPr/>
        </p:nvSpPr>
        <p:spPr>
          <a:xfrm>
            <a:off x="1163671" y="2206250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IPC222X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2" name="Picture 4" descr="IPC2324SS-DZK-L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30220" r="19810" b="29410"/>
          <a:stretch>
            <a:fillRect/>
          </a:stretch>
        </p:blipFill>
        <p:spPr bwMode="auto">
          <a:xfrm>
            <a:off x="2304595" y="969079"/>
            <a:ext cx="894362" cy="4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 descr="IPC2A22SA-DZK-FL"/>
          <p:cNvPicPr/>
          <p:nvPr/>
        </p:nvPicPr>
        <p:blipFill>
          <a:blip r:embed="rId19"/>
          <a:srcRect l="6225" t="24946" r="35206" b="31715"/>
          <a:stretch>
            <a:fillRect/>
          </a:stretch>
        </p:blipFill>
        <p:spPr>
          <a:xfrm>
            <a:off x="2642704" y="2533140"/>
            <a:ext cx="1297110" cy="565889"/>
          </a:xfrm>
          <a:prstGeom prst="rect">
            <a:avLst/>
          </a:prstGeom>
        </p:spPr>
      </p:pic>
      <p:sp>
        <p:nvSpPr>
          <p:cNvPr id="73" name="TextBox 16"/>
          <p:cNvSpPr txBox="1"/>
          <p:nvPr/>
        </p:nvSpPr>
        <p:spPr>
          <a:xfrm>
            <a:off x="1975506" y="3124017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4" name="Picture 2" descr="0235C4NY-F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2419" r="36911" b="25685"/>
          <a:stretch>
            <a:fillRect/>
          </a:stretch>
        </p:blipFill>
        <p:spPr bwMode="auto">
          <a:xfrm>
            <a:off x="2801935" y="1740316"/>
            <a:ext cx="1083194" cy="4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 descr="0235C5Y4-F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26291" r="26979" b="28404"/>
          <a:stretch>
            <a:fillRect/>
          </a:stretch>
        </p:blipFill>
        <p:spPr bwMode="auto">
          <a:xfrm>
            <a:off x="43851" y="1832595"/>
            <a:ext cx="955972" cy="4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22" cstate="print"/>
          <a:srcRect l="22502" t="11140" r="23969" b="19852"/>
          <a:stretch>
            <a:fillRect/>
          </a:stretch>
        </p:blipFill>
        <p:spPr>
          <a:xfrm>
            <a:off x="5694769" y="1390681"/>
            <a:ext cx="721360" cy="600710"/>
          </a:xfrm>
          <a:prstGeom prst="rect">
            <a:avLst/>
          </a:prstGeom>
          <a:noFill/>
        </p:spPr>
      </p:pic>
      <p:sp>
        <p:nvSpPr>
          <p:cNvPr id="77" name="TextBox 44"/>
          <p:cNvSpPr txBox="1"/>
          <p:nvPr/>
        </p:nvSpPr>
        <p:spPr>
          <a:xfrm>
            <a:off x="5440112" y="1952117"/>
            <a:ext cx="123067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TR-JB06-A-IN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kern="1200" cap="none" spc="0" normalizeH="0" baseline="0" noProof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kern="1200" cap="none" spc="0" normalizeH="0" baseline="0" noProof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1007" y="2789155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9" y="1876868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 flipV="1">
            <a:off x="3077162" y="3333841"/>
            <a:ext cx="1040864" cy="241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3970468" y="2195156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967869" y="4622008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970468" y="2195156"/>
            <a:ext cx="0" cy="24413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967869" y="333621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6"/>
          <p:cNvSpPr txBox="1"/>
          <p:nvPr/>
        </p:nvSpPr>
        <p:spPr>
          <a:xfrm>
            <a:off x="5454277" y="2283102"/>
            <a:ext cx="111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19175" fontAlgn="t" latinLnBrk="1">
              <a:defRPr/>
            </a:pP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TR-WM06-F</a:t>
            </a:r>
            <a:endParaRPr lang="zh-CN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9" name="图片 78" descr="D:\外设上网\支架\TR-WM06-F分销支架\TR-WM06-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6" r="26625" b="39705"/>
          <a:stretch>
            <a:fillRect/>
          </a:stretch>
        </p:blipFill>
        <p:spPr bwMode="auto">
          <a:xfrm>
            <a:off x="5347124" y="1647618"/>
            <a:ext cx="1295395" cy="47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6272" y="3547601"/>
            <a:ext cx="716350" cy="9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242211" y="4636500"/>
            <a:ext cx="1504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346375" y="2694842"/>
            <a:ext cx="1296144" cy="868365"/>
            <a:chOff x="4143944" y="-50393"/>
            <a:chExt cx="1296144" cy="868365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03966" y="-50393"/>
              <a:ext cx="976100" cy="5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6774663" y="3317057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10311" y="358407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825569" y="2540631"/>
            <a:ext cx="681653" cy="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505626" y="299529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118026" y="1918966"/>
            <a:ext cx="103438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921669" y="4295136"/>
            <a:ext cx="136236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3951021" y="299529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0294" y="2245280"/>
            <a:ext cx="2238375" cy="16357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V="1">
            <a:off x="8862608" y="3309621"/>
            <a:ext cx="85270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35463" r="28169" b="31398"/>
          <a:stretch>
            <a:fillRect/>
          </a:stretch>
        </p:blipFill>
        <p:spPr>
          <a:xfrm>
            <a:off x="1355090" y="3336290"/>
            <a:ext cx="1131570" cy="624205"/>
          </a:xfrm>
          <a:prstGeom prst="rect">
            <a:avLst/>
          </a:prstGeom>
          <a:ln>
            <a:noFill/>
          </a:ln>
        </p:spPr>
      </p:pic>
      <p:sp>
        <p:nvSpPr>
          <p:cNvPr id="4" name="TextBox 16"/>
          <p:cNvSpPr txBox="1"/>
          <p:nvPr/>
        </p:nvSpPr>
        <p:spPr>
          <a:xfrm>
            <a:off x="721007" y="4073760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IPC2A2X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26036" r="24602" b="30170"/>
          <a:stretch>
            <a:fillRect/>
          </a:stretch>
        </p:blipFill>
        <p:spPr>
          <a:xfrm>
            <a:off x="2099760" y="2248437"/>
            <a:ext cx="933450" cy="5843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96919" y="323376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691" y="2811279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22734" y="3226703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8733" y="3926374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8111300" y="459744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290284" y="4174534"/>
            <a:ext cx="225557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0" name="TextBox 93"/>
          <p:cNvSpPr txBox="1"/>
          <p:nvPr/>
        </p:nvSpPr>
        <p:spPr>
          <a:xfrm>
            <a:off x="7980360" y="4901057"/>
            <a:ext cx="17281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11" name="TextBox 39"/>
          <p:cNvSpPr txBox="1"/>
          <p:nvPr/>
        </p:nvSpPr>
        <p:spPr>
          <a:xfrm>
            <a:off x="8111300" y="2044977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TR-UP06-B-IN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2966" y="1223820"/>
            <a:ext cx="441620" cy="8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3032231" y="1891057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1184" y="1892536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032232" y="1891057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562662" y="148938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5464615" y="3925255"/>
            <a:ext cx="1978418" cy="2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96380" y="2933760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451839" y="2933443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52705" y="4122673"/>
            <a:ext cx="16409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24594" y="4891315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625254" y="4560481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6214572" y="2547031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571807" y="5236922"/>
            <a:ext cx="144016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</a:p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5170" y="2555943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113898" y="3290180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6" cstate="print"/>
          <a:srcRect l="26079" t="10688" r="21762" b="19816"/>
          <a:stretch>
            <a:fillRect/>
          </a:stretch>
        </p:blipFill>
        <p:spPr bwMode="auto">
          <a:xfrm>
            <a:off x="4931039" y="4487469"/>
            <a:ext cx="820075" cy="706588"/>
          </a:xfrm>
          <a:prstGeom prst="rect">
            <a:avLst/>
          </a:prstGeom>
          <a:noFill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595" y="3045769"/>
            <a:ext cx="2224405" cy="1343025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9364422" y="2918908"/>
            <a:ext cx="848995" cy="571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2891" y="1489383"/>
            <a:ext cx="2099109" cy="11085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36" y="2606841"/>
            <a:ext cx="746933" cy="537923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6125407" y="4915583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"/>
          <p:cNvSpPr txBox="1"/>
          <p:nvPr/>
        </p:nvSpPr>
        <p:spPr>
          <a:xfrm>
            <a:off x="559600" y="2402017"/>
            <a:ext cx="1345647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EASY/PRIME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9129" y="191155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5" name="Picture 2" descr="IPC2124SS-ADF28(40)KM-F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1232424" y="138650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/>
        </p:blipFill>
        <p:spPr>
          <a:xfrm>
            <a:off x="200170" y="1414752"/>
            <a:ext cx="979821" cy="4353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/>
        </p:blipFill>
        <p:spPr>
          <a:xfrm>
            <a:off x="198227" y="1920343"/>
            <a:ext cx="1034197" cy="434537"/>
          </a:xfrm>
          <a:prstGeom prst="rect">
            <a:avLst/>
          </a:prstGeom>
        </p:spPr>
      </p:pic>
      <p:sp>
        <p:nvSpPr>
          <p:cNvPr id="58" name="TextBox 49"/>
          <p:cNvSpPr txBox="1"/>
          <p:nvPr/>
        </p:nvSpPr>
        <p:spPr>
          <a:xfrm>
            <a:off x="743483" y="5625905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88908" y="5071472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60" name="图片 59" descr="金属大酒杯- FR"/>
          <p:cNvPicPr>
            <a:picLocks noChangeAspect="1"/>
          </p:cNvPicPr>
          <p:nvPr/>
        </p:nvPicPr>
        <p:blipFill>
          <a:blip r:embed="rId15"/>
          <a:srcRect l="16018" t="22611" r="23392" b="23228"/>
          <a:stretch>
            <a:fillRect/>
          </a:stretch>
        </p:blipFill>
        <p:spPr>
          <a:xfrm>
            <a:off x="146464" y="5071471"/>
            <a:ext cx="1035482" cy="545804"/>
          </a:xfrm>
          <a:prstGeom prst="rect">
            <a:avLst/>
          </a:prstGeom>
        </p:spPr>
      </p:pic>
      <p:sp>
        <p:nvSpPr>
          <p:cNvPr id="61" name="TextBox 49"/>
          <p:cNvSpPr txBox="1"/>
          <p:nvPr/>
        </p:nvSpPr>
        <p:spPr>
          <a:xfrm>
            <a:off x="-136157" y="5640552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</a:p>
        </p:txBody>
      </p:sp>
      <p:pic>
        <p:nvPicPr>
          <p:cNvPr id="62" name="图片 61" descr="2020070801.3051"/>
          <p:cNvPicPr>
            <a:picLocks noChangeAspect="1"/>
          </p:cNvPicPr>
          <p:nvPr/>
        </p:nvPicPr>
        <p:blipFill>
          <a:blip r:embed="rId16"/>
          <a:srcRect l="27227" t="20493" r="24100" b="29956"/>
          <a:stretch>
            <a:fillRect/>
          </a:stretch>
        </p:blipFill>
        <p:spPr>
          <a:xfrm>
            <a:off x="1199161" y="4236078"/>
            <a:ext cx="1016621" cy="532340"/>
          </a:xfrm>
          <a:prstGeom prst="rect">
            <a:avLst/>
          </a:prstGeom>
        </p:spPr>
      </p:pic>
      <p:sp>
        <p:nvSpPr>
          <p:cNvPr id="63" name="TextBox 49"/>
          <p:cNvSpPr txBox="1"/>
          <p:nvPr/>
        </p:nvSpPr>
        <p:spPr>
          <a:xfrm>
            <a:off x="957212" y="475937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SB</a:t>
            </a:r>
          </a:p>
        </p:txBody>
      </p:sp>
      <p:pic>
        <p:nvPicPr>
          <p:cNvPr id="64" name="图片 63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/>
        </p:blipFill>
        <p:spPr bwMode="auto">
          <a:xfrm>
            <a:off x="138201" y="4268185"/>
            <a:ext cx="1041790" cy="51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矩形 64"/>
          <p:cNvSpPr/>
          <p:nvPr/>
        </p:nvSpPr>
        <p:spPr>
          <a:xfrm>
            <a:off x="200170" y="4791695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13847" y="3651119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TR-UP06-C-IN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714987" y="301127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22247" y="1683982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IPC262EB-HDX10K-I0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551483" y="958202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601123" y="96975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8"/>
          <p:cNvSpPr txBox="1"/>
          <p:nvPr/>
        </p:nvSpPr>
        <p:spPr>
          <a:xfrm>
            <a:off x="2686111" y="61624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564679" y="3423658"/>
            <a:ext cx="217278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89382" y="3445791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/>
          <p:cNvSpPr txBox="1"/>
          <p:nvPr/>
        </p:nvSpPr>
        <p:spPr>
          <a:xfrm>
            <a:off x="385670" y="2800999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2A2XSE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9508" r="8137" b="24590"/>
          <a:stretch>
            <a:fillRect/>
          </a:stretch>
        </p:blipFill>
        <p:spPr bwMode="auto">
          <a:xfrm>
            <a:off x="1008611" y="2257176"/>
            <a:ext cx="1227538" cy="52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图片 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822" y="280756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3"/>
          <p:cNvSpPr txBox="1"/>
          <p:nvPr/>
        </p:nvSpPr>
        <p:spPr>
          <a:xfrm>
            <a:off x="6532396" y="3501886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114"/>
          <p:cNvSpPr txBox="1"/>
          <p:nvPr/>
        </p:nvSpPr>
        <p:spPr>
          <a:xfrm>
            <a:off x="6179629" y="3758436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47" name="图片 46"/>
          <p:cNvPicPr/>
          <p:nvPr/>
        </p:nvPicPr>
        <p:blipFill>
          <a:blip r:embed="rId5"/>
          <a:stretch>
            <a:fillRect/>
          </a:stretch>
        </p:blipFill>
        <p:spPr>
          <a:xfrm>
            <a:off x="9385796" y="3095799"/>
            <a:ext cx="1804670" cy="890270"/>
          </a:xfrm>
          <a:prstGeom prst="rect">
            <a:avLst/>
          </a:prstGeom>
        </p:spPr>
      </p:pic>
      <p:pic>
        <p:nvPicPr>
          <p:cNvPr id="48" name="图片 47"/>
          <p:cNvPicPr/>
          <p:nvPr/>
        </p:nvPicPr>
        <p:blipFill>
          <a:blip r:embed="rId6"/>
          <a:stretch>
            <a:fillRect/>
          </a:stretch>
        </p:blipFill>
        <p:spPr>
          <a:xfrm>
            <a:off x="927298" y="1027335"/>
            <a:ext cx="1338683" cy="745892"/>
          </a:xfrm>
          <a:prstGeom prst="rect">
            <a:avLst/>
          </a:prstGeom>
        </p:spPr>
      </p:pic>
      <p:pic>
        <p:nvPicPr>
          <p:cNvPr id="49" name="图片 48"/>
          <p:cNvPicPr/>
          <p:nvPr/>
        </p:nvPicPr>
        <p:blipFill>
          <a:blip r:embed="rId7"/>
          <a:stretch>
            <a:fillRect/>
          </a:stretch>
        </p:blipFill>
        <p:spPr>
          <a:xfrm>
            <a:off x="5251305" y="1548504"/>
            <a:ext cx="1438910" cy="948055"/>
          </a:xfrm>
          <a:prstGeom prst="rect">
            <a:avLst/>
          </a:prstGeom>
        </p:spPr>
      </p:pic>
      <p:pic>
        <p:nvPicPr>
          <p:cNvPr id="50" name="图片 49"/>
          <p:cNvPicPr/>
          <p:nvPr/>
        </p:nvPicPr>
        <p:blipFill>
          <a:blip r:embed="rId8"/>
          <a:stretch>
            <a:fillRect/>
          </a:stretch>
        </p:blipFill>
        <p:spPr>
          <a:xfrm>
            <a:off x="5272415" y="549408"/>
            <a:ext cx="1275715" cy="953135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2611189" y="2053060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2696177" y="169955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27180" r="15915" b="21703"/>
          <a:stretch/>
        </p:blipFill>
        <p:spPr>
          <a:xfrm>
            <a:off x="777240" y="3346704"/>
            <a:ext cx="1536192" cy="804672"/>
          </a:xfrm>
          <a:prstGeom prst="rect">
            <a:avLst/>
          </a:prstGeom>
        </p:spPr>
      </p:pic>
      <p:sp>
        <p:nvSpPr>
          <p:cNvPr id="27" name="TextBox 16"/>
          <p:cNvSpPr txBox="1"/>
          <p:nvPr/>
        </p:nvSpPr>
        <p:spPr>
          <a:xfrm>
            <a:off x="350032" y="4204710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TIC2621SR-F3-4F4AC-VD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6" descr="2MP定焦红外有线球-F"/>
          <p:cNvPicPr>
            <a:picLocks noChangeAspect="1"/>
          </p:cNvPicPr>
          <p:nvPr/>
        </p:nvPicPr>
        <p:blipFill>
          <a:blip r:embed="rId3"/>
          <a:srcRect l="27121" r="31623"/>
          <a:stretch>
            <a:fillRect/>
          </a:stretch>
        </p:blipFill>
        <p:spPr>
          <a:xfrm>
            <a:off x="1331611" y="1151483"/>
            <a:ext cx="598238" cy="1001428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5306896" y="3958186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114" y="3439391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/>
          <p:nvPr/>
        </p:nvSpPr>
        <p:spPr>
          <a:xfrm>
            <a:off x="3561134" y="374813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9785" y="3003890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2"/>
          <p:cNvSpPr txBox="1"/>
          <p:nvPr/>
        </p:nvSpPr>
        <p:spPr>
          <a:xfrm>
            <a:off x="8950298" y="3754084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564092" y="2967740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322718" y="1663457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1343455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5233" y="1970363"/>
            <a:ext cx="467360" cy="597747"/>
          </a:xfrm>
          <a:prstGeom prst="rect">
            <a:avLst/>
          </a:prstGeom>
        </p:spPr>
      </p:pic>
      <p:sp>
        <p:nvSpPr>
          <p:cNvPr id="27" name="TextBox 98"/>
          <p:cNvSpPr txBox="1"/>
          <p:nvPr/>
        </p:nvSpPr>
        <p:spPr>
          <a:xfrm>
            <a:off x="9170734" y="2610521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7103837" y="1613945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9208135" y="1745097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332595" y="2298025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332595" y="3393023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151413" y="3414930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4053332" y="1675964"/>
            <a:ext cx="9652" cy="36476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957689" y="1675378"/>
            <a:ext cx="2257421" cy="5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35601" y="132245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062982" y="411259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938903" y="1675378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17598" y="1645649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540" y="1007863"/>
            <a:ext cx="623570" cy="636270"/>
          </a:xfrm>
          <a:prstGeom prst="rect">
            <a:avLst/>
          </a:prstGeom>
        </p:spPr>
      </p:pic>
      <p:pic>
        <p:nvPicPr>
          <p:cNvPr id="35" name="图片 7" descr="2MP变焦警戒有线球(POE)-F"/>
          <p:cNvPicPr>
            <a:picLocks noChangeAspect="1"/>
          </p:cNvPicPr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682626" y="1158382"/>
            <a:ext cx="644504" cy="985888"/>
          </a:xfrm>
          <a:prstGeom prst="rect">
            <a:avLst/>
          </a:prstGeom>
        </p:spPr>
      </p:pic>
      <p:sp>
        <p:nvSpPr>
          <p:cNvPr id="32" name="TextBox 39"/>
          <p:cNvSpPr txBox="1"/>
          <p:nvPr/>
        </p:nvSpPr>
        <p:spPr>
          <a:xfrm>
            <a:off x="504823" y="2241608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IPC672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053332" y="531706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9"/>
          <p:cNvSpPr txBox="1"/>
          <p:nvPr/>
        </p:nvSpPr>
        <p:spPr>
          <a:xfrm>
            <a:off x="3561133" y="4978518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9" name="图片 38" descr="20210408-2H.35"/>
          <p:cNvPicPr>
            <a:picLocks noChangeAspect="1"/>
          </p:cNvPicPr>
          <p:nvPr/>
        </p:nvPicPr>
        <p:blipFill>
          <a:blip r:embed="rId9"/>
          <a:srcRect l="16979" t="17884" r="35694" b="24345"/>
          <a:stretch>
            <a:fillRect/>
          </a:stretch>
        </p:blipFill>
        <p:spPr>
          <a:xfrm>
            <a:off x="5697659" y="4744236"/>
            <a:ext cx="706290" cy="705317"/>
          </a:xfrm>
          <a:prstGeom prst="rect">
            <a:avLst/>
          </a:prstGeom>
        </p:spPr>
      </p:pic>
      <p:sp>
        <p:nvSpPr>
          <p:cNvPr id="40" name="TextBox 3"/>
          <p:cNvSpPr txBox="1"/>
          <p:nvPr/>
        </p:nvSpPr>
        <p:spPr>
          <a:xfrm>
            <a:off x="5263086" y="5449553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TR-CM06-A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1" name="图片 40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23192" y="952479"/>
            <a:ext cx="676996" cy="1282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6" y="2634672"/>
            <a:ext cx="1585817" cy="1203201"/>
          </a:xfrm>
          <a:prstGeom prst="rect">
            <a:avLst/>
          </a:prstGeom>
        </p:spPr>
      </p:pic>
      <p:pic>
        <p:nvPicPr>
          <p:cNvPr id="43" name="图片 42" descr="2MP变焦红外有线球(POE)-F"/>
          <p:cNvPicPr>
            <a:picLocks noChangeAspect="1"/>
          </p:cNvPicPr>
          <p:nvPr/>
        </p:nvPicPr>
        <p:blipFill>
          <a:blip r:embed="rId12"/>
          <a:srcRect l="28995" r="32388"/>
          <a:stretch>
            <a:fillRect/>
          </a:stretch>
        </p:blipFill>
        <p:spPr>
          <a:xfrm>
            <a:off x="1347101" y="2708278"/>
            <a:ext cx="582747" cy="1041770"/>
          </a:xfrm>
          <a:prstGeom prst="rect">
            <a:avLst/>
          </a:prstGeom>
        </p:spPr>
      </p:pic>
      <p:pic>
        <p:nvPicPr>
          <p:cNvPr id="44" name="图片 43" descr="2MP变焦红外无线球-F"/>
          <p:cNvPicPr>
            <a:picLocks noChangeAspect="1"/>
          </p:cNvPicPr>
          <p:nvPr/>
        </p:nvPicPr>
        <p:blipFill>
          <a:blip r:embed="rId10"/>
          <a:srcRect l="34293" r="29152"/>
          <a:stretch>
            <a:fillRect/>
          </a:stretch>
        </p:blipFill>
        <p:spPr>
          <a:xfrm>
            <a:off x="2018666" y="2506150"/>
            <a:ext cx="681522" cy="1290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39"/>
          <p:cNvSpPr txBox="1"/>
          <p:nvPr/>
        </p:nvSpPr>
        <p:spPr>
          <a:xfrm>
            <a:off x="394450" y="389429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IPC6312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52" name="图片 51" descr="2MP变焦警戒有线球(POE)-F"/>
          <p:cNvPicPr/>
          <p:nvPr/>
        </p:nvPicPr>
        <p:blipFill>
          <a:blip r:embed="rId8"/>
          <a:srcRect l="31574" t="8440" r="30966" b="8582"/>
          <a:stretch>
            <a:fillRect/>
          </a:stretch>
        </p:blipFill>
        <p:spPr>
          <a:xfrm>
            <a:off x="1285160" y="4360961"/>
            <a:ext cx="629285" cy="962660"/>
          </a:xfrm>
          <a:prstGeom prst="rect">
            <a:avLst/>
          </a:prstGeom>
        </p:spPr>
      </p:pic>
      <p:sp>
        <p:nvSpPr>
          <p:cNvPr id="54" name="TextBox 39"/>
          <p:cNvSpPr txBox="1"/>
          <p:nvPr/>
        </p:nvSpPr>
        <p:spPr>
          <a:xfrm>
            <a:off x="497604" y="532362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IPC675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7323070" y="5203048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0345" y="4360961"/>
            <a:ext cx="1604645" cy="1355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88975" y="13204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0616" y="11852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24620" y="14984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193" y="26861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243" y="24017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843" y="16600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0617" y="21656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933" y="34404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669" y="29395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5908609" y="18767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3936" y="43503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3964" y="39410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40756" y="3772984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8281" y="4902023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5573587" y="18767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65281" y="25472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80278" y="13180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270979" y="13074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630" y="3479851"/>
            <a:ext cx="144896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IPC66xx Series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4004" y="2970670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366" y="1698115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3933" y="3868235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2248" y="5012610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7959" y="5090925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7137" y="2286578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8779" y="1642169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3936" y="54687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280277" y="53736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7179857" y="4767829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708757" y="4820742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04007" y="501124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042266" y="4820741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792128" y="5378464"/>
            <a:ext cx="4050773" cy="1378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5090685" y="4773116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485219" y="4298248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9284" y="5433594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0789" y="387294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280277" y="41708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08609" y="19970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01431" y="18166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607289" y="21774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280278" y="32599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696878" y="4140205"/>
            <a:ext cx="4146023" cy="736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280277" y="19368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280278" y="26074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354610" y="1137587"/>
            <a:ext cx="8406523" cy="26151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052076" y="11610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2310511" y="1058473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5359" y="56973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843702" y="581003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61432" y="61072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3797949" y="62847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4" y="12252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1" y="27232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6375511" y="4249237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1938" y="27481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363590" y="19763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4971" y="1976324"/>
            <a:ext cx="404789" cy="661552"/>
          </a:xfrm>
          <a:prstGeom prst="rect">
            <a:avLst/>
          </a:prstGeom>
        </p:spPr>
      </p:pic>
      <p:pic>
        <p:nvPicPr>
          <p:cNvPr id="64" name="图片 63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910257" y="4872120"/>
            <a:ext cx="813350" cy="6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38" y="1311795"/>
            <a:ext cx="443415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66216" y="1301265"/>
            <a:ext cx="1043305" cy="200152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0201" y="4813163"/>
            <a:ext cx="1270000" cy="129413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38980" y="3629396"/>
            <a:ext cx="1008313" cy="1191345"/>
          </a:xfrm>
          <a:prstGeom prst="rect">
            <a:avLst/>
          </a:prstGeom>
        </p:spPr>
      </p:pic>
      <p:cxnSp>
        <p:nvCxnSpPr>
          <p:cNvPr id="70" name="直接连接符 69"/>
          <p:cNvCxnSpPr/>
          <p:nvPr/>
        </p:nvCxnSpPr>
        <p:spPr>
          <a:xfrm flipV="1">
            <a:off x="9917598" y="4147569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9917598" y="5382145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0"/>
          <p:cNvSpPr txBox="1"/>
          <p:nvPr/>
        </p:nvSpPr>
        <p:spPr>
          <a:xfrm>
            <a:off x="94708" y="5052523"/>
            <a:ext cx="1615550" cy="3484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IPC6424SR-X25-VF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" y="4140205"/>
            <a:ext cx="1954241" cy="1098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645387" y="1368596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06" y="3882500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86" y="5006212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181339" y="4215047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81339" y="421504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73219" y="5225097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600" y="4372391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173219" y="1368052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40552" y="5471284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8768" y="46543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98828" y="4372387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24054" y="5225097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994600" y="4372387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615191" y="1320109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69806" y="4956703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2550" y="3915760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7954" y="5102009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982" y="4401580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7684" y="5532827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181339" y="537548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10768" y="1181875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058339" y="1551150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056892" y="276655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716" y="2475580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5283" y="1716551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510768" y="22339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147928" y="3538484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4432" y="3054399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5868053" y="1938291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528200" y="1938291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114005" y="2624485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187402" y="1366509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111998" y="3065518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5842550" y="1771182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197733" y="1741453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868054" y="2061387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92497" y="1876750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7591230" y="2246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187402" y="3353844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187402" y="1999837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187402" y="2686028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262805" y="1116746"/>
            <a:ext cx="8434787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8924279" y="1122447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2176596" y="1062483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9285" y="5701666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1841661" y="5842866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179779" y="6121144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3738454" y="63027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8334" y="2304968"/>
            <a:ext cx="206418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IPC68xx Series /TIC6831ER-F50-4X38P</a:t>
            </a: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4736982" y="3882501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图片 54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727213" y="4953987"/>
            <a:ext cx="763708" cy="6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26"/>
          <p:cNvSpPr txBox="1"/>
          <p:nvPr/>
        </p:nvSpPr>
        <p:spPr>
          <a:xfrm>
            <a:off x="2052411" y="2368940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8429" y="1365906"/>
            <a:ext cx="1023620" cy="191516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3"/>
          <a:srcRect r="15747"/>
          <a:stretch>
            <a:fillRect/>
          </a:stretch>
        </p:blipFill>
        <p:spPr>
          <a:xfrm>
            <a:off x="10756044" y="4960309"/>
            <a:ext cx="1146810" cy="118427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35339" y="3774764"/>
            <a:ext cx="1174115" cy="1185545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>
            <a:off x="8672638" y="5404050"/>
            <a:ext cx="1841646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8507099" y="4241610"/>
            <a:ext cx="2007185" cy="2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6039" r="25013" b="12458"/>
          <a:stretch>
            <a:fillRect/>
          </a:stretch>
        </p:blipFill>
        <p:spPr>
          <a:xfrm flipH="1">
            <a:off x="-118923" y="1153791"/>
            <a:ext cx="885649" cy="111716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13046" r="28721" b="16358"/>
          <a:stretch>
            <a:fillRect/>
          </a:stretch>
        </p:blipFill>
        <p:spPr>
          <a:xfrm>
            <a:off x="1079869" y="1244687"/>
            <a:ext cx="727492" cy="993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542964" y="1019900"/>
            <a:ext cx="10022" cy="23458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684661" y="2747660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542964" y="1019900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487097" y="79347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542964" y="3376459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465919" y="3183168"/>
            <a:ext cx="1645312" cy="657108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9764148" y="5215160"/>
            <a:ext cx="1566964" cy="982399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075495" y="1024685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>
            <a:off x="5289534" y="1967533"/>
            <a:ext cx="10591" cy="42391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77843" y="433355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88107" y="69948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0404" y="405275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8357" y="1622020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983" y="3086292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102976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 Series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903904" y="3365755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994662" y="1289023"/>
            <a:ext cx="11579" cy="21639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89534" y="1967533"/>
            <a:ext cx="1705016" cy="49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994550" y="1288299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994663" y="224606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0"/>
          <p:cNvSpPr txBox="1"/>
          <p:nvPr/>
        </p:nvSpPr>
        <p:spPr>
          <a:xfrm>
            <a:off x="8036105" y="257240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6803456" y="1973364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6827805" y="1295872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1467" y="2988902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754270" y="3145695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036105" y="367904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801609" y="2387626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6988535" y="345295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8440950" y="1883154"/>
            <a:ext cx="969052" cy="7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接连接符 41"/>
          <p:cNvCxnSpPr/>
          <p:nvPr/>
        </p:nvCxnSpPr>
        <p:spPr>
          <a:xfrm>
            <a:off x="5289534" y="5208078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949786" y="3820554"/>
            <a:ext cx="1566964" cy="936576"/>
            <a:chOff x="7236296" y="3717032"/>
            <a:chExt cx="1512168" cy="965282"/>
          </a:xfrm>
        </p:grpSpPr>
        <p:sp>
          <p:nvSpPr>
            <p:cNvPr id="45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6" name="图片 4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组合 57"/>
          <p:cNvGrpSpPr/>
          <p:nvPr/>
        </p:nvGrpSpPr>
        <p:grpSpPr>
          <a:xfrm>
            <a:off x="6982859" y="4708228"/>
            <a:ext cx="1512168" cy="1315889"/>
            <a:chOff x="6444208" y="2564904"/>
            <a:chExt cx="1512168" cy="1315889"/>
          </a:xfrm>
        </p:grpSpPr>
        <p:pic>
          <p:nvPicPr>
            <p:cNvPr id="59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0" name="TextBox 62"/>
            <p:cNvSpPr txBox="1"/>
            <p:nvPr/>
          </p:nvSpPr>
          <p:spPr>
            <a:xfrm>
              <a:off x="6444208" y="3573016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TR-SE45-A-IN</a:t>
              </a:r>
              <a:endParaRPr lang="zh-CN" altLang="en-US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949786" y="5939152"/>
            <a:ext cx="1512168" cy="893922"/>
            <a:chOff x="7643948" y="2957254"/>
            <a:chExt cx="1512168" cy="893922"/>
          </a:xfrm>
        </p:grpSpPr>
        <p:pic>
          <p:nvPicPr>
            <p:cNvPr id="64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67" name="TextBox 62"/>
            <p:cNvSpPr txBox="1"/>
            <p:nvPr/>
          </p:nvSpPr>
          <p:spPr>
            <a:xfrm>
              <a:off x="7643948" y="3543399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5289534" y="6206640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05"/>
          <p:cNvSpPr txBox="1"/>
          <p:nvPr/>
        </p:nvSpPr>
        <p:spPr>
          <a:xfrm>
            <a:off x="5183639" y="4876605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TextBox 26"/>
          <p:cNvSpPr txBox="1"/>
          <p:nvPr/>
        </p:nvSpPr>
        <p:spPr>
          <a:xfrm>
            <a:off x="5074891" y="585814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8741526" y="5367647"/>
            <a:ext cx="0" cy="68619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279194" y="5366000"/>
            <a:ext cx="462332" cy="164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8279194" y="6053842"/>
            <a:ext cx="462332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741526" y="5710744"/>
            <a:ext cx="1343959" cy="377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21"/>
          <p:cNvSpPr txBox="1"/>
          <p:nvPr/>
        </p:nvSpPr>
        <p:spPr>
          <a:xfrm>
            <a:off x="8111806" y="497682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1" name="图片 6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5623" y="687010"/>
            <a:ext cx="1370940" cy="6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图片 6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78537" y="1649799"/>
            <a:ext cx="789428" cy="9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图片 6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32684" y="4647834"/>
            <a:ext cx="753982" cy="17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直接连接符 67"/>
          <p:cNvCxnSpPr/>
          <p:nvPr/>
        </p:nvCxnSpPr>
        <p:spPr>
          <a:xfrm>
            <a:off x="10745623" y="5710744"/>
            <a:ext cx="32686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264132" y="961438"/>
            <a:ext cx="4938271" cy="892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9360179" y="1883154"/>
            <a:ext cx="830556" cy="452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61" y="2877856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92411" y="3742091"/>
            <a:ext cx="176212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IPC8542ER5-DUG/P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650463" y="3538917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508891" y="1188756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508766" y="2579679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54517" y="2241129"/>
            <a:ext cx="242164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019163" y="2241287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4717538" y="3116317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510710" y="4240127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888938" y="3861154"/>
            <a:ext cx="16700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042381" y="3904909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4734566" y="4741837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512298" y="5749204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066420" y="5413411"/>
            <a:ext cx="12298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734566" y="524577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4720596" y="6068096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039088" y="574920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040675" y="423949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216656" y="5413411"/>
            <a:ext cx="183768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</a:p>
        </p:txBody>
      </p:sp>
      <p:pic>
        <p:nvPicPr>
          <p:cNvPr id="165" name="图片 16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498211" y="5326416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281676" y="6068096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89083" y="3897349"/>
            <a:ext cx="124940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</a:p>
        </p:txBody>
      </p:sp>
      <p:pic>
        <p:nvPicPr>
          <p:cNvPr id="166" name="图片 16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8226113" y="3707802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150548" y="4750154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图片 26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560272" y="77103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4528060" y="1472144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512483" y="12047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7857" y="941225"/>
            <a:ext cx="640080" cy="5073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直接连接符 30"/>
          <p:cNvCxnSpPr/>
          <p:nvPr/>
        </p:nvCxnSpPr>
        <p:spPr>
          <a:xfrm>
            <a:off x="5689517" y="1236446"/>
            <a:ext cx="117766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677606" y="1461685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TR-JB07-D-IN</a:t>
            </a:r>
          </a:p>
        </p:txBody>
      </p:sp>
      <p:sp>
        <p:nvSpPr>
          <p:cNvPr id="33" name="矩形 32"/>
          <p:cNvSpPr/>
          <p:nvPr/>
        </p:nvSpPr>
        <p:spPr>
          <a:xfrm>
            <a:off x="5687915" y="800943"/>
            <a:ext cx="110607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20485" y="972138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(Optional)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1451149"/>
            <a:ext cx="1071570" cy="1455143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1010" y="3691570"/>
            <a:ext cx="1143007" cy="8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4740" y="5145116"/>
            <a:ext cx="1333499" cy="10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56" y="709263"/>
            <a:ext cx="1243116" cy="895774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596231" y="2580409"/>
            <a:ext cx="4449274" cy="302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293866" y="4205777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303101" y="5749203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06366" y="1287629"/>
            <a:ext cx="23391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99866" y="1204705"/>
            <a:ext cx="0" cy="41130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84671" y="1201438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875494" y="1465575"/>
            <a:ext cx="1610853" cy="931421"/>
            <a:chOff x="6887287" y="4797152"/>
            <a:chExt cx="2110853" cy="118298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9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3015964" y="177362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0005" y="2044480"/>
            <a:ext cx="20812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9873" y="1254995"/>
            <a:ext cx="198967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installation: </a:t>
            </a:r>
          </a:p>
          <a:p>
            <a:r>
              <a:rPr lang="en-US" altLang="zh-CN" sz="1400" dirty="0"/>
              <a:t>Pendent  mount</a:t>
            </a:r>
            <a:endParaRPr lang="zh-CN" altLang="en-US" sz="1400" dirty="0"/>
          </a:p>
        </p:txBody>
      </p:sp>
      <p:cxnSp>
        <p:nvCxnSpPr>
          <p:cNvPr id="69" name="直接连接符 68"/>
          <p:cNvCxnSpPr/>
          <p:nvPr/>
        </p:nvCxnSpPr>
        <p:spPr>
          <a:xfrm>
            <a:off x="2999867" y="1204700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07454" y="894731"/>
            <a:ext cx="18368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Wall mount</a:t>
            </a:r>
            <a:endParaRPr lang="zh-CN" altLang="en-US" sz="1400" dirty="0"/>
          </a:p>
        </p:txBody>
      </p:sp>
      <p:grpSp>
        <p:nvGrpSpPr>
          <p:cNvPr id="71" name="组合 49"/>
          <p:cNvGrpSpPr/>
          <p:nvPr/>
        </p:nvGrpSpPr>
        <p:grpSpPr>
          <a:xfrm>
            <a:off x="4888342" y="922387"/>
            <a:ext cx="1465412" cy="593091"/>
            <a:chOff x="4031935" y="178768"/>
            <a:chExt cx="1600223" cy="688945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5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40167" y="1059369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68633" y="1563425"/>
            <a:ext cx="918168" cy="420406"/>
          </a:xfrm>
          <a:prstGeom prst="rect">
            <a:avLst/>
          </a:prstGeom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8765" y="1419785"/>
            <a:ext cx="660538" cy="7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06" y="800515"/>
            <a:ext cx="930996" cy="581872"/>
          </a:xfrm>
          <a:prstGeom prst="rect">
            <a:avLst/>
          </a:prstGeom>
        </p:spPr>
      </p:pic>
      <p:cxnSp>
        <p:nvCxnSpPr>
          <p:cNvPr id="90" name="直接连接符 89"/>
          <p:cNvCxnSpPr/>
          <p:nvPr/>
        </p:nvCxnSpPr>
        <p:spPr>
          <a:xfrm>
            <a:off x="6367802" y="1201438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6425096" y="1757646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2990198" y="53177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001179" y="441009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985390" y="3389287"/>
            <a:ext cx="229083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5215659" y="3098109"/>
            <a:ext cx="1224136" cy="649903"/>
            <a:chOff x="6096000" y="4149080"/>
            <a:chExt cx="1224136" cy="649903"/>
          </a:xfrm>
        </p:grpSpPr>
        <p:sp>
          <p:nvSpPr>
            <p:cNvPr id="104" name="TextBox 39"/>
            <p:cNvSpPr txBox="1"/>
            <p:nvPr/>
          </p:nvSpPr>
          <p:spPr>
            <a:xfrm>
              <a:off x="6096000" y="449120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</a:p>
          </p:txBody>
        </p:sp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6" name="组合 105"/>
          <p:cNvGrpSpPr/>
          <p:nvPr/>
        </p:nvGrpSpPr>
        <p:grpSpPr>
          <a:xfrm>
            <a:off x="4957011" y="4137403"/>
            <a:ext cx="1411605" cy="624716"/>
            <a:chOff x="6017416" y="4149080"/>
            <a:chExt cx="1302720" cy="674564"/>
          </a:xfrm>
        </p:grpSpPr>
        <p:sp>
          <p:nvSpPr>
            <p:cNvPr id="107" name="TextBox 39"/>
            <p:cNvSpPr txBox="1"/>
            <p:nvPr/>
          </p:nvSpPr>
          <p:spPr>
            <a:xfrm>
              <a:off x="6017416" y="4491308"/>
              <a:ext cx="1302720" cy="33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</a:p>
          </p:txBody>
        </p:sp>
        <p:pic>
          <p:nvPicPr>
            <p:cNvPr id="108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9" name="组合 108"/>
          <p:cNvGrpSpPr/>
          <p:nvPr/>
        </p:nvGrpSpPr>
        <p:grpSpPr>
          <a:xfrm>
            <a:off x="4933530" y="5063414"/>
            <a:ext cx="1644192" cy="875010"/>
            <a:chOff x="6049905" y="5373216"/>
            <a:chExt cx="1623207" cy="963270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1" name="TextBox 92"/>
            <p:cNvSpPr txBox="1"/>
            <p:nvPr/>
          </p:nvSpPr>
          <p:spPr>
            <a:xfrm>
              <a:off x="6049905" y="5760490"/>
              <a:ext cx="1623207" cy="57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</a:p>
          </p:txBody>
        </p:sp>
      </p:grpSp>
      <p:cxnSp>
        <p:nvCxnSpPr>
          <p:cNvPr id="112" name="直接连接符 111"/>
          <p:cNvCxnSpPr/>
          <p:nvPr/>
        </p:nvCxnSpPr>
        <p:spPr>
          <a:xfrm>
            <a:off x="6937960" y="3405690"/>
            <a:ext cx="0" cy="19479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6486347" y="3384282"/>
            <a:ext cx="4628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486347" y="4453949"/>
            <a:ext cx="44461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21"/>
          <p:cNvSpPr txBox="1"/>
          <p:nvPr/>
        </p:nvSpPr>
        <p:spPr>
          <a:xfrm>
            <a:off x="7006434" y="3551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265833" y="3095701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7" name="直接连接符 116"/>
          <p:cNvCxnSpPr/>
          <p:nvPr/>
        </p:nvCxnSpPr>
        <p:spPr>
          <a:xfrm>
            <a:off x="6930962" y="33814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图片 11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7815" y="4902846"/>
            <a:ext cx="678111" cy="5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88"/>
          <p:cNvSpPr txBox="1"/>
          <p:nvPr/>
        </p:nvSpPr>
        <p:spPr>
          <a:xfrm>
            <a:off x="6717768" y="5415204"/>
            <a:ext cx="183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8325178" y="5281863"/>
            <a:ext cx="3324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12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9786" y="4825793"/>
            <a:ext cx="674545" cy="6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81"/>
          <p:cNvSpPr txBox="1"/>
          <p:nvPr/>
        </p:nvSpPr>
        <p:spPr>
          <a:xfrm>
            <a:off x="8236355" y="5553126"/>
            <a:ext cx="245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TR-UP06-IN </a:t>
            </a:r>
            <a:r>
              <a:rPr lang="en-US" altLang="zh-CN" sz="1400" dirty="0">
                <a:sym typeface="+mn-ea"/>
              </a:rPr>
              <a:t>Pole mount</a:t>
            </a:r>
            <a:endParaRPr lang="zh-CN" altLang="en-US" sz="1400" dirty="0"/>
          </a:p>
        </p:txBody>
      </p:sp>
      <p:sp>
        <p:nvSpPr>
          <p:cNvPr id="123" name="矩形 122"/>
          <p:cNvSpPr/>
          <p:nvPr/>
        </p:nvSpPr>
        <p:spPr>
          <a:xfrm>
            <a:off x="3268671" y="2911488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 ℃~60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108754" y="3888504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093009" y="4758643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9990393" y="2525211"/>
            <a:ext cx="1947792" cy="1426758"/>
            <a:chOff x="7485046" y="961763"/>
            <a:chExt cx="1947792" cy="1426758"/>
          </a:xfrm>
        </p:grpSpPr>
        <p:pic>
          <p:nvPicPr>
            <p:cNvPr id="127" name="Picture 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379790" y="1771392"/>
              <a:ext cx="1000132" cy="36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2" descr="H:\配件工作文件夹\201812产品渲染需求\HS-217S-B\HS-217S-B-FR_1812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183069">
              <a:off x="7485046" y="961763"/>
              <a:ext cx="1947792" cy="1426758"/>
            </a:xfrm>
            <a:prstGeom prst="rect">
              <a:avLst/>
            </a:prstGeom>
            <a:noFill/>
          </p:spPr>
        </p:pic>
      </p:grpSp>
      <p:cxnSp>
        <p:nvCxnSpPr>
          <p:cNvPr id="129" name="直接连接符 128"/>
          <p:cNvCxnSpPr/>
          <p:nvPr/>
        </p:nvCxnSpPr>
        <p:spPr>
          <a:xfrm>
            <a:off x="8368012" y="3394125"/>
            <a:ext cx="1860318" cy="1156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3671" y="4694810"/>
            <a:ext cx="1115978" cy="8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1" name="直接连接符 130"/>
          <p:cNvCxnSpPr/>
          <p:nvPr/>
        </p:nvCxnSpPr>
        <p:spPr>
          <a:xfrm>
            <a:off x="9690714" y="5273890"/>
            <a:ext cx="3303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6512418" y="5342264"/>
            <a:ext cx="73041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51114" y="3604638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71194" y="2498298"/>
            <a:ext cx="0" cy="22947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71194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44039" y="2801505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TR-WE45-E-IN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184203" y="1852416"/>
            <a:ext cx="226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Omniview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Network Camera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+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PTZ dome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12230124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Omniview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Network Camera + PTZ dome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1616539" y="2530713"/>
            <a:ext cx="1190466" cy="20171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3155" y="1737880"/>
            <a:ext cx="1391973" cy="10876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7757908" y="1315907"/>
            <a:ext cx="1190466" cy="20171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t="10500" r="40994" b="21251"/>
          <a:stretch>
            <a:fillRect/>
          </a:stretch>
        </p:blipFill>
        <p:spPr>
          <a:xfrm>
            <a:off x="7749816" y="3835947"/>
            <a:ext cx="1173256" cy="184159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3671194" y="478223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814224" y="5120292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KIT-TR4-1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885720" y="4793029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/>
          <p:nvPr/>
        </p:nvSpPr>
        <p:spPr>
          <a:xfrm>
            <a:off x="4135055" y="4474461"/>
            <a:ext cx="121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3830" y="4029255"/>
            <a:ext cx="1251796" cy="1198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40564" y="3104707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94860" y="2498298"/>
            <a:ext cx="0" cy="1296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94860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694860" y="3787179"/>
            <a:ext cx="4014072" cy="885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HB-01Y-B"/>
          <p:cNvPicPr/>
          <p:nvPr/>
        </p:nvPicPr>
        <p:blipFill>
          <a:blip r:embed="rId3" cstate="print"/>
          <a:srcRect b="6272"/>
          <a:stretch>
            <a:fillRect/>
          </a:stretch>
        </p:blipFill>
        <p:spPr>
          <a:xfrm>
            <a:off x="5713961" y="2163295"/>
            <a:ext cx="1077644" cy="6301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60730" y="2677058"/>
            <a:ext cx="102303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2115C08G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668904" y="3483973"/>
            <a:ext cx="239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Pedestal installation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56" y="3169040"/>
            <a:ext cx="966495" cy="1288660"/>
          </a:xfrm>
          <a:prstGeom prst="rect">
            <a:avLst/>
          </a:prstGeom>
        </p:spPr>
      </p:pic>
      <p:sp>
        <p:nvSpPr>
          <p:cNvPr id="15" name="TextBox 20"/>
          <p:cNvSpPr txBox="1"/>
          <p:nvPr/>
        </p:nvSpPr>
        <p:spPr>
          <a:xfrm>
            <a:off x="5059936" y="3787179"/>
            <a:ext cx="145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No accessory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7082121" y="4454441"/>
            <a:ext cx="2756164" cy="612929"/>
          </a:xfrm>
          <a:prstGeom prst="round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It is necessary to ensure that the mounting base is firm enough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639264" y="1985942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IPC76xx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32" y="1650620"/>
            <a:ext cx="1343698" cy="1454087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9240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22097" r="28717" b="5991"/>
          <a:stretch>
            <a:fillRect/>
          </a:stretch>
        </p:blipFill>
        <p:spPr>
          <a:xfrm>
            <a:off x="601133" y="2573867"/>
            <a:ext cx="1092200" cy="131233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33" y="2306807"/>
            <a:ext cx="2443733" cy="15793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87" y="1832922"/>
            <a:ext cx="1320020" cy="1330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585075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965" y="1526540"/>
            <a:ext cx="2540" cy="38106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5214010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328035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656897" y="4664804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951460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240" y="1526541"/>
            <a:ext cx="22803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4004037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650079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619143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206" y="4357109"/>
            <a:ext cx="144668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1006" y="4989121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221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871" y="4841818"/>
            <a:ext cx="139394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5055" y="5384324"/>
            <a:ext cx="197926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6555" y="170579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929" y="3199161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8913" y="3881788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50" y="3607425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656897" y="2655681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551597" y="3604248"/>
            <a:ext cx="6319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5041" y="1189766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8268913" y="1683853"/>
            <a:ext cx="107596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938909" y="636052"/>
            <a:ext cx="168517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782118" y="1313826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551597" y="1705795"/>
            <a:ext cx="0" cy="1898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738742" y="2551843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354591" y="1526541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984554" y="2860610"/>
            <a:ext cx="1803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347316" y="2318310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543674" y="1708298"/>
            <a:ext cx="675932" cy="346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3931981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7" cstate="print"/>
          <a:srcRect l="23380" t="17778" r="31876" b="18730"/>
          <a:stretch>
            <a:fillRect/>
          </a:stretch>
        </p:blipFill>
        <p:spPr bwMode="auto">
          <a:xfrm>
            <a:off x="2195876" y="1079788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445317" y="2119253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7877" y="1213397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2908" y="4312602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10" cstate="print"/>
          <a:srcRect l="28667" t="39831" r="28667" b="37506"/>
          <a:stretch>
            <a:fillRect/>
          </a:stretch>
        </p:blipFill>
        <p:spPr bwMode="auto">
          <a:xfrm>
            <a:off x="5477877" y="5191191"/>
            <a:ext cx="937842" cy="274319"/>
          </a:xfrm>
          <a:prstGeom prst="rect">
            <a:avLst/>
          </a:prstGeom>
          <a:noFill/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6800" y="1094423"/>
            <a:ext cx="1183005" cy="864235"/>
          </a:xfrm>
          <a:prstGeom prst="rect">
            <a:avLst/>
          </a:prstGeom>
        </p:spPr>
      </p:pic>
      <p:cxnSp>
        <p:nvCxnSpPr>
          <p:cNvPr id="59" name="直接连接符 58"/>
          <p:cNvCxnSpPr/>
          <p:nvPr/>
        </p:nvCxnSpPr>
        <p:spPr>
          <a:xfrm>
            <a:off x="9827020" y="1559862"/>
            <a:ext cx="4853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/>
          <p:cNvPicPr>
            <a:picLocks noChangeAspect="1"/>
          </p:cNvPicPr>
          <p:nvPr/>
        </p:nvPicPr>
        <p:blipFill>
          <a:blip r:embed="rId12"/>
          <a:srcRect r="17291"/>
          <a:stretch>
            <a:fillRect/>
          </a:stretch>
        </p:blipFill>
        <p:spPr>
          <a:xfrm>
            <a:off x="10238212" y="4887977"/>
            <a:ext cx="1487805" cy="953135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9483313" y="3704395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0574" y="2923494"/>
            <a:ext cx="1040765" cy="1099185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6754718" y="4691620"/>
            <a:ext cx="3557682" cy="403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754718" y="5290922"/>
            <a:ext cx="3557682" cy="367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23195" y="4085590"/>
            <a:ext cx="1513205" cy="881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345826" y="1083658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638195" y="1044399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473083" y="1044400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1029296" y="109623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46150" y="416378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45865" y="1323975"/>
            <a:ext cx="10160" cy="41027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2602" y="5500337"/>
            <a:ext cx="1540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57792" y="542523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27312" y="151005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7410" y="958568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1406" y="5058090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3479" y="1452852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6030507" y="3810400"/>
            <a:ext cx="766996" cy="397395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52578" y="282897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21442" y="4262562"/>
            <a:ext cx="14341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TR-WM03-D-IN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5122" y="3829870"/>
            <a:ext cx="21259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52578" y="133558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950" y="3925207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28279" y="4360503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3909" y="3810400"/>
            <a:ext cx="1814681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8794" y="116769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81926" y="1585388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25812" y="284842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25869" y="625049"/>
            <a:ext cx="18146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52634" y="415548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34786" y="1469899"/>
            <a:ext cx="0" cy="2428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52634" y="129877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19382" y="1470556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34786" y="3887624"/>
            <a:ext cx="2423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09001" y="133773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23" y="502405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34223" y="1195433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89" name="TextBox 81"/>
          <p:cNvSpPr txBox="1"/>
          <p:nvPr/>
        </p:nvSpPr>
        <p:spPr>
          <a:xfrm>
            <a:off x="5539206" y="2823759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TR-JB07/WM03-G-IN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5736641" y="238264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40213" y="92872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583771" y="254056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2274" y="232240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7779" y="987655"/>
            <a:ext cx="800098" cy="509322"/>
          </a:xfrm>
          <a:prstGeom prst="rect">
            <a:avLst/>
          </a:prstGeom>
          <a:noFill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0982" y="2908062"/>
            <a:ext cx="788670" cy="49657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73982" y="1013856"/>
            <a:ext cx="1433830" cy="93662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6198" y="2004378"/>
            <a:ext cx="1454785" cy="126365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217">
            <a:off x="10002571" y="3166662"/>
            <a:ext cx="1976120" cy="144145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47217">
            <a:off x="10320300" y="4866149"/>
            <a:ext cx="1544955" cy="809625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9564582" y="152879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269182" y="2876402"/>
            <a:ext cx="1937651" cy="255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9039648" y="4170681"/>
            <a:ext cx="1178918" cy="90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583382" y="5425407"/>
            <a:ext cx="26234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887309" y="3464355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15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2121535" y="413067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10"/>
          <p:cNvSpPr txBox="1"/>
          <p:nvPr/>
        </p:nvSpPr>
        <p:spPr>
          <a:xfrm>
            <a:off x="1609532" y="482284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32529" y="95856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10438" y="151251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2" name="Picture 2" descr="IPC3615SE-ADF40KM-WL-I0-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717752" y="4110446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10"/>
          <p:cNvSpPr txBox="1"/>
          <p:nvPr/>
        </p:nvSpPr>
        <p:spPr>
          <a:xfrm>
            <a:off x="274401" y="481902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5" name="图片 64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004378"/>
            <a:ext cx="810615" cy="5173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209857" y="4614802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555" y="18669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0"/>
          <p:cNvSpPr txBox="1"/>
          <p:nvPr/>
        </p:nvSpPr>
        <p:spPr>
          <a:xfrm>
            <a:off x="1597467" y="1966617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10368" y="1385286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02684" y="1415133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180593" y="1969075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1210448" y="517242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5" cstate="print"/>
          <a:srcRect l="23380" t="17778" r="31876" b="18730"/>
          <a:stretch>
            <a:fillRect/>
          </a:stretch>
        </p:blipFill>
        <p:spPr bwMode="auto">
          <a:xfrm>
            <a:off x="1852976" y="4602133"/>
            <a:ext cx="732913" cy="572588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002926" y="4606003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152420" y="4566744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130183" y="4566745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295871" y="437537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5742013" y="141529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15400" y="187706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477760" y="1415415"/>
            <a:ext cx="1393190" cy="863600"/>
            <a:chOff x="8694" y="2229"/>
            <a:chExt cx="2194" cy="1360"/>
          </a:xfrm>
        </p:grpSpPr>
        <p:pic>
          <p:nvPicPr>
            <p:cNvPr id="15" name="图片 4" descr="32-FL"/>
            <p:cNvPicPr>
              <a:picLocks noChangeAspect="1"/>
            </p:cNvPicPr>
            <p:nvPr/>
          </p:nvPicPr>
          <p:blipFill>
            <a:blip r:embed="rId7"/>
            <a:srcRect l="21805" t="17517" r="22511" b="23238"/>
            <a:stretch>
              <a:fillRect/>
            </a:stretch>
          </p:blipFill>
          <p:spPr>
            <a:xfrm>
              <a:off x="9081" y="2229"/>
              <a:ext cx="1372" cy="1014"/>
            </a:xfrm>
            <a:prstGeom prst="rect">
              <a:avLst/>
            </a:prstGeom>
          </p:spPr>
        </p:pic>
        <p:sp>
          <p:nvSpPr>
            <p:cNvPr id="19" name="TextBox 26"/>
            <p:cNvSpPr txBox="1"/>
            <p:nvPr/>
          </p:nvSpPr>
          <p:spPr>
            <a:xfrm>
              <a:off x="8694" y="3061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HS-205S</a:t>
              </a:r>
            </a:p>
          </p:txBody>
        </p:sp>
      </p:grpSp>
      <p:pic>
        <p:nvPicPr>
          <p:cNvPr id="16" name="图片 15" descr="小遮阳罩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238105" y="1334770"/>
            <a:ext cx="833755" cy="1084580"/>
          </a:xfrm>
          <a:prstGeom prst="rect">
            <a:avLst/>
          </a:prstGeom>
        </p:spPr>
      </p:pic>
      <p:sp>
        <p:nvSpPr>
          <p:cNvPr id="17" name="TextBox 20"/>
          <p:cNvSpPr txBox="1"/>
          <p:nvPr/>
        </p:nvSpPr>
        <p:spPr>
          <a:xfrm>
            <a:off x="5718518" y="460172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 descr="大遮阳罩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166350" y="4455795"/>
            <a:ext cx="915035" cy="10890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416165" y="4572635"/>
            <a:ext cx="1393190" cy="865505"/>
            <a:chOff x="8702" y="7021"/>
            <a:chExt cx="2194" cy="1363"/>
          </a:xfrm>
        </p:grpSpPr>
        <p:sp>
          <p:nvSpPr>
            <p:cNvPr id="26" name="TextBox 26"/>
            <p:cNvSpPr txBox="1"/>
            <p:nvPr/>
          </p:nvSpPr>
          <p:spPr>
            <a:xfrm>
              <a:off x="8702" y="7856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HS-207S</a:t>
              </a:r>
            </a:p>
          </p:txBody>
        </p:sp>
        <p:pic>
          <p:nvPicPr>
            <p:cNvPr id="22" name="图片 1" descr="35-FL"/>
            <p:cNvPicPr>
              <a:picLocks noChangeAspect="1"/>
            </p:cNvPicPr>
            <p:nvPr/>
          </p:nvPicPr>
          <p:blipFill>
            <a:blip r:embed="rId10"/>
            <a:srcRect l="18038" t="21048" r="20795" b="22094"/>
            <a:stretch>
              <a:fillRect/>
            </a:stretch>
          </p:blipFill>
          <p:spPr>
            <a:xfrm>
              <a:off x="9043" y="7021"/>
              <a:ext cx="1515" cy="97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248785" y="1482725"/>
            <a:ext cx="1466850" cy="803275"/>
            <a:chOff x="9969" y="4435"/>
            <a:chExt cx="2310" cy="1265"/>
          </a:xfrm>
        </p:grpSpPr>
        <p:sp>
          <p:nvSpPr>
            <p:cNvPr id="6" name="TextBox 14"/>
            <p:cNvSpPr txBox="1"/>
            <p:nvPr/>
          </p:nvSpPr>
          <p:spPr>
            <a:xfrm>
              <a:off x="9969" y="5168"/>
              <a:ext cx="2311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TR-JB03-G-IN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3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558" y="4435"/>
              <a:ext cx="1260" cy="802"/>
            </a:xfrm>
            <a:prstGeom prst="rect">
              <a:avLst/>
            </a:prstGeom>
            <a:noFill/>
          </p:spPr>
        </p:pic>
      </p:grpSp>
      <p:grpSp>
        <p:nvGrpSpPr>
          <p:cNvPr id="20" name="组合 19"/>
          <p:cNvGrpSpPr/>
          <p:nvPr/>
        </p:nvGrpSpPr>
        <p:grpSpPr>
          <a:xfrm>
            <a:off x="4377055" y="4601845"/>
            <a:ext cx="1362710" cy="829945"/>
            <a:chOff x="8750" y="8631"/>
            <a:chExt cx="2146" cy="1307"/>
          </a:xfrm>
        </p:grpSpPr>
        <p:sp>
          <p:nvSpPr>
            <p:cNvPr id="29" name="TextBox 28"/>
            <p:cNvSpPr txBox="1"/>
            <p:nvPr/>
          </p:nvSpPr>
          <p:spPr>
            <a:xfrm>
              <a:off x="8750" y="9406"/>
              <a:ext cx="2146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TR-JB04-C-IN</a:t>
              </a:r>
            </a:p>
          </p:txBody>
        </p:sp>
        <p:pic>
          <p:nvPicPr>
            <p:cNvPr id="51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193" y="8631"/>
              <a:ext cx="1260" cy="802"/>
            </a:xfrm>
            <a:prstGeom prst="rect">
              <a:avLst/>
            </a:prstGeom>
            <a:noFill/>
          </p:spPr>
        </p:pic>
      </p:grpSp>
      <p:cxnSp>
        <p:nvCxnSpPr>
          <p:cNvPr id="23" name="直接连接符 22"/>
          <p:cNvCxnSpPr/>
          <p:nvPr/>
        </p:nvCxnSpPr>
        <p:spPr>
          <a:xfrm>
            <a:off x="5742305" y="1854835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4"/>
          <p:cNvSpPr txBox="1"/>
          <p:nvPr/>
        </p:nvSpPr>
        <p:spPr>
          <a:xfrm>
            <a:off x="3053340" y="141562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981325" y="50292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2981585" y="460205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718810" y="5029200"/>
            <a:ext cx="17049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915400" y="502920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184015" y="3475628"/>
            <a:ext cx="1620520" cy="865867"/>
            <a:chOff x="6536" y="4498"/>
            <a:chExt cx="2552" cy="1364"/>
          </a:xfrm>
        </p:grpSpPr>
        <p:sp>
          <p:nvSpPr>
            <p:cNvPr id="32" name="TextBox 7"/>
            <p:cNvSpPr txBox="1"/>
            <p:nvPr/>
          </p:nvSpPr>
          <p:spPr>
            <a:xfrm>
              <a:off x="6536" y="5333"/>
              <a:ext cx="2552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74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>
            <a:xfrm>
              <a:off x="7150" y="4498"/>
              <a:ext cx="1393" cy="887"/>
            </a:xfrm>
            <a:prstGeom prst="rect">
              <a:avLst/>
            </a:prstGeom>
            <a:noFill/>
          </p:spPr>
        </p:pic>
      </p:grpSp>
      <p:grpSp>
        <p:nvGrpSpPr>
          <p:cNvPr id="50" name="组合 49"/>
          <p:cNvGrpSpPr/>
          <p:nvPr/>
        </p:nvGrpSpPr>
        <p:grpSpPr>
          <a:xfrm>
            <a:off x="1449705" y="3005455"/>
            <a:ext cx="1750695" cy="1283970"/>
            <a:chOff x="1896" y="3810"/>
            <a:chExt cx="2757" cy="2022"/>
          </a:xfrm>
        </p:grpSpPr>
        <p:pic>
          <p:nvPicPr>
            <p:cNvPr id="81" name="图片 80" descr="353变焦半球-UNV_F (1)"/>
            <p:cNvPicPr>
              <a:picLocks noChangeAspect="1"/>
            </p:cNvPicPr>
            <p:nvPr/>
          </p:nvPicPr>
          <p:blipFill>
            <a:blip r:embed="rId12"/>
            <a:srcRect l="25455" t="12966" r="26370" b="17651"/>
            <a:stretch>
              <a:fillRect/>
            </a:stretch>
          </p:blipFill>
          <p:spPr>
            <a:xfrm>
              <a:off x="2226" y="3810"/>
              <a:ext cx="1237" cy="1004"/>
            </a:xfrm>
            <a:prstGeom prst="rect">
              <a:avLst/>
            </a:prstGeom>
          </p:spPr>
        </p:pic>
        <p:sp>
          <p:nvSpPr>
            <p:cNvPr id="82" name="文本框 81"/>
            <p:cNvSpPr txBox="1"/>
            <p:nvPr/>
          </p:nvSpPr>
          <p:spPr>
            <a:xfrm>
              <a:off x="1896" y="4814"/>
              <a:ext cx="1789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PRIME/EASY series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IPC353X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4653" y="4978"/>
              <a:ext cx="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20"/>
          <p:cNvSpPr txBox="1"/>
          <p:nvPr/>
        </p:nvSpPr>
        <p:spPr>
          <a:xfrm>
            <a:off x="5718518" y="337998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981325" y="380746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4"/>
          <p:cNvSpPr txBox="1"/>
          <p:nvPr/>
        </p:nvSpPr>
        <p:spPr>
          <a:xfrm>
            <a:off x="2981585" y="3380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6800215" y="3810000"/>
            <a:ext cx="3175" cy="12185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804535" y="3803015"/>
            <a:ext cx="1009650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Electric-box Transfer plate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619307" y="178183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4032208" y="1200501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2624524" y="123034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202433" y="178429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SS\SB\LB\LE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6" y="4103647"/>
            <a:ext cx="121712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IPC361XL\LE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876221" y="3549006"/>
            <a:ext cx="580039" cy="529386"/>
          </a:xfrm>
          <a:prstGeom prst="rect">
            <a:avLst/>
          </a:prstGeom>
          <a:ln>
            <a:noFill/>
          </a:ln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010148" y="3535906"/>
            <a:ext cx="572615" cy="522610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2637584" y="4103647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761615" y="6039485"/>
            <a:ext cx="1990725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EASY/PRIME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1142263" y="6244502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1" name="图片 20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587688" y="5690069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9769" y="552851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26" name="Picture 2" descr="IPC2124SS-ADF28(40)KM-F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3813064" y="500346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 descr="金属大酒杯- FR"/>
          <p:cNvPicPr>
            <a:picLocks noChangeAspect="1"/>
          </p:cNvPicPr>
          <p:nvPr/>
        </p:nvPicPr>
        <p:blipFill>
          <a:blip r:embed="rId11"/>
          <a:srcRect l="16018" t="22611" r="23392" b="23228"/>
          <a:stretch>
            <a:fillRect/>
          </a:stretch>
        </p:blipFill>
        <p:spPr>
          <a:xfrm>
            <a:off x="545244" y="5690068"/>
            <a:ext cx="1035482" cy="545804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262623" y="625914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</a:p>
        </p:txBody>
      </p:sp>
      <p:pic>
        <p:nvPicPr>
          <p:cNvPr id="38" name="图片 37" descr="2020070801.3051"/>
          <p:cNvPicPr>
            <a:picLocks noChangeAspect="1"/>
          </p:cNvPicPr>
          <p:nvPr/>
        </p:nvPicPr>
        <p:blipFill>
          <a:blip r:embed="rId12"/>
          <a:srcRect l="27227" t="20493" r="24100" b="29956"/>
          <a:stretch>
            <a:fillRect/>
          </a:stretch>
        </p:blipFill>
        <p:spPr>
          <a:xfrm>
            <a:off x="1597941" y="4854675"/>
            <a:ext cx="1016621" cy="532340"/>
          </a:xfrm>
          <a:prstGeom prst="rect">
            <a:avLst/>
          </a:prstGeom>
        </p:spPr>
      </p:pic>
      <p:sp>
        <p:nvSpPr>
          <p:cNvPr id="39" name="TextBox 49"/>
          <p:cNvSpPr txBox="1"/>
          <p:nvPr/>
        </p:nvSpPr>
        <p:spPr>
          <a:xfrm>
            <a:off x="1355992" y="5377976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SB</a:t>
            </a:r>
          </a:p>
        </p:txBody>
      </p:sp>
      <p:pic>
        <p:nvPicPr>
          <p:cNvPr id="52" name="图片 51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32829" r="15585" b="28234"/>
          <a:stretch>
            <a:fillRect/>
          </a:stretch>
        </p:blipFill>
        <p:spPr bwMode="auto">
          <a:xfrm>
            <a:off x="536981" y="4886782"/>
            <a:ext cx="1041790" cy="51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矩形 52"/>
          <p:cNvSpPr/>
          <p:nvPr/>
        </p:nvSpPr>
        <p:spPr>
          <a:xfrm>
            <a:off x="598950" y="5410292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9902" r="15969" b="28431"/>
          <a:stretch>
            <a:fillRect/>
          </a:stretch>
        </p:blipFill>
        <p:spPr>
          <a:xfrm>
            <a:off x="2780810" y="5031712"/>
            <a:ext cx="979821" cy="4353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6" t="34464" r="35076" b="32244"/>
          <a:stretch>
            <a:fillRect/>
          </a:stretch>
        </p:blipFill>
        <p:spPr>
          <a:xfrm>
            <a:off x="2778867" y="5537303"/>
            <a:ext cx="1034197" cy="434537"/>
          </a:xfrm>
          <a:prstGeom prst="rect">
            <a:avLst/>
          </a:prstGeom>
        </p:spPr>
      </p:pic>
      <p:pic>
        <p:nvPicPr>
          <p:cNvPr id="47" name="图片 4" descr="untitled.15555"/>
          <p:cNvPicPr>
            <a:picLocks noChangeAspect="1"/>
          </p:cNvPicPr>
          <p:nvPr/>
        </p:nvPicPr>
        <p:blipFill>
          <a:blip r:embed="rId16"/>
          <a:srcRect l="20795" t="32130" r="22776" b="25494"/>
          <a:stretch>
            <a:fillRect/>
          </a:stretch>
        </p:blipFill>
        <p:spPr>
          <a:xfrm>
            <a:off x="7819390" y="3535680"/>
            <a:ext cx="811530" cy="483870"/>
          </a:xfrm>
          <a:prstGeom prst="rect">
            <a:avLst/>
          </a:prstGeom>
        </p:spPr>
      </p:pic>
      <p:sp>
        <p:nvSpPr>
          <p:cNvPr id="56" name="TextBox 23"/>
          <p:cNvSpPr txBox="1"/>
          <p:nvPr/>
        </p:nvSpPr>
        <p:spPr>
          <a:xfrm>
            <a:off x="5669196" y="3492426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5681842" y="3830746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8"/>
          <p:cNvSpPr txBox="1"/>
          <p:nvPr/>
        </p:nvSpPr>
        <p:spPr>
          <a:xfrm>
            <a:off x="7239635" y="4019550"/>
            <a:ext cx="1970405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TR-SM03-IN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9054465" y="3830955"/>
            <a:ext cx="9505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5657215" y="1499235"/>
            <a:ext cx="13335" cy="4337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142230" y="15062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5147945" y="269748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5132705" y="3830955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147945" y="58369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1"/>
          <p:cNvPicPr>
            <a:picLocks noChangeAspect="1"/>
          </p:cNvPicPr>
          <p:nvPr/>
        </p:nvPicPr>
        <p:blipFill>
          <a:blip r:embed="rId17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1832610" y="354901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TextBox 10"/>
          <p:cNvSpPr txBox="1"/>
          <p:nvPr/>
        </p:nvSpPr>
        <p:spPr>
          <a:xfrm>
            <a:off x="1320607" y="423737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IPC3615SE-ADF40KM-WL-I0-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545458" y="3549152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10"/>
          <p:cNvSpPr txBox="1"/>
          <p:nvPr/>
        </p:nvSpPr>
        <p:spPr>
          <a:xfrm>
            <a:off x="168910" y="4264660"/>
            <a:ext cx="141732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3" name="图片 82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640918" y="2349588"/>
            <a:ext cx="810615" cy="517392"/>
          </a:xfrm>
          <a:prstGeom prst="rect">
            <a:avLst/>
          </a:prstGeom>
          <a:ln>
            <a:noFill/>
          </a:ln>
        </p:spPr>
      </p:pic>
      <p:sp>
        <p:nvSpPr>
          <p:cNvPr id="84" name="TextBox 40"/>
          <p:cNvSpPr txBox="1"/>
          <p:nvPr/>
        </p:nvSpPr>
        <p:spPr>
          <a:xfrm>
            <a:off x="2171781" y="287140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20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5817" y="2276237"/>
            <a:ext cx="788670" cy="496570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3742144" y="2832530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91" name="图片 90" descr="0235c4tl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38105" y="1014095"/>
            <a:ext cx="1667816" cy="1080000"/>
          </a:xfrm>
          <a:prstGeom prst="rect">
            <a:avLst/>
          </a:prstGeom>
        </p:spPr>
      </p:pic>
      <p:pic>
        <p:nvPicPr>
          <p:cNvPr id="92" name="图片 91" descr="0235c4tj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662285" y="5537200"/>
            <a:ext cx="1243122" cy="1080000"/>
          </a:xfrm>
          <a:prstGeom prst="rect">
            <a:avLst/>
          </a:prstGeom>
        </p:spPr>
      </p:pic>
      <p:pic>
        <p:nvPicPr>
          <p:cNvPr id="93" name="图片 92" descr="0235c5cj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0800000">
            <a:off x="10480675" y="4610100"/>
            <a:ext cx="1182662" cy="1080000"/>
          </a:xfrm>
          <a:prstGeom prst="rect">
            <a:avLst/>
          </a:prstGeom>
        </p:spPr>
      </p:pic>
      <p:pic>
        <p:nvPicPr>
          <p:cNvPr id="94" name="图片 93" descr="0235c50b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43160" y="2157730"/>
            <a:ext cx="2057143" cy="1080000"/>
          </a:xfrm>
          <a:prstGeom prst="rect">
            <a:avLst/>
          </a:prstGeom>
        </p:spPr>
      </p:pic>
      <p:pic>
        <p:nvPicPr>
          <p:cNvPr id="95" name="图片 94" descr="0235c4ya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38105" y="3315970"/>
            <a:ext cx="183061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161762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897" y="1866901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4790697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65833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52814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916240" y="1866900"/>
            <a:ext cx="7322011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3580724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990439"/>
            <a:ext cx="136289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19583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561672"/>
            <a:ext cx="139422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Celling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929" y="2775848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8913" y="3458475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50" y="3184112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931568" y="4577873"/>
            <a:ext cx="44352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941258" y="3919274"/>
            <a:ext cx="0" cy="658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3508668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483313" y="3281082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0574" y="2500181"/>
            <a:ext cx="1040765" cy="1099185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1839541" y="1385484"/>
            <a:ext cx="672084" cy="63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图片 6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07825" y="4028282"/>
            <a:ext cx="1162344" cy="109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8" cstate="print"/>
          <a:srcRect l="39718" t="11647" r="39229" b="31504"/>
          <a:stretch>
            <a:fillRect/>
          </a:stretch>
        </p:blipFill>
        <p:spPr bwMode="auto">
          <a:xfrm>
            <a:off x="5717843" y="4988478"/>
            <a:ext cx="536743" cy="1061406"/>
          </a:xfrm>
          <a:prstGeom prst="rect">
            <a:avLst/>
          </a:prstGeom>
          <a:noFill/>
        </p:spPr>
      </p:pic>
      <p:sp>
        <p:nvSpPr>
          <p:cNvPr id="70" name="TextBox 6"/>
          <p:cNvSpPr txBox="1"/>
          <p:nvPr/>
        </p:nvSpPr>
        <p:spPr>
          <a:xfrm>
            <a:off x="5149010" y="6183491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sp>
        <p:nvSpPr>
          <p:cNvPr id="71" name="TextBox 114"/>
          <p:cNvSpPr txBox="1"/>
          <p:nvPr/>
        </p:nvSpPr>
        <p:spPr>
          <a:xfrm>
            <a:off x="6637906" y="5236473"/>
            <a:ext cx="334795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6435459" y="5668055"/>
            <a:ext cx="4072366" cy="189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294" y="1385484"/>
            <a:ext cx="1335405" cy="97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85644" y="5237754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751082" y="3944468"/>
            <a:ext cx="3695" cy="2268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4737" y="3668780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665" y="3611557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475" y="3996159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454" y="6281853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TR-WM03-B-IN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5419" y="5870122"/>
            <a:ext cx="191940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Wall mount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8934" y="462379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748075" y="6199580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992952" y="3931468"/>
            <a:ext cx="2466884" cy="13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792" y="5480325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932353" y="6125863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4369" y="5899353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3777" y="3845060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91738" y="4371757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353988" y="5013229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92420" y="3293680"/>
            <a:ext cx="200348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03420" y="3894882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16200000" flipH="1">
            <a:off x="7459197" y="5023888"/>
            <a:ext cx="1435055" cy="7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408923" y="3960915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171625" y="4310389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171625" y="5745127"/>
            <a:ext cx="1046041" cy="68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250" y="3048315"/>
            <a:ext cx="868895" cy="678741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621678" y="3654240"/>
            <a:ext cx="13993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PRIME/EASY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pic>
        <p:nvPicPr>
          <p:cNvPr id="41" name="图片 4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998478" y="3088939"/>
            <a:ext cx="665969" cy="594328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505435" y="5132958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TR-JB07/WM03-F-IN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6034779" y="4754887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连接符 86"/>
          <p:cNvCxnSpPr/>
          <p:nvPr/>
        </p:nvCxnSpPr>
        <p:spPr>
          <a:xfrm flipV="1">
            <a:off x="7304022" y="6203749"/>
            <a:ext cx="1913644" cy="1628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50258" y="1671178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IPC361XL/LE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42842" y="1074338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4047" y="1277445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2892150" y="1384450"/>
            <a:ext cx="2525160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85408" y="1116772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186953" y="1597331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43339" y="659572"/>
            <a:ext cx="18477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96221" y="1214751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294572" y="1384450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9" cstate="print"/>
          <a:srcRect l="29766" t="25230" r="8718" b="13498"/>
          <a:stretch>
            <a:fillRect/>
          </a:stretch>
        </p:blipFill>
        <p:spPr bwMode="auto">
          <a:xfrm>
            <a:off x="6137095" y="2587339"/>
            <a:ext cx="734953" cy="40555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688536" y="3021290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TR-WM03-D-IN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7106" y="2693960"/>
            <a:ext cx="1770204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3738284" y="2977009"/>
            <a:ext cx="1713024" cy="131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24622" y="2513041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8268644" y="3034106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69099" y="2693960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223394" y="2979636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016935" y="1673811"/>
            <a:ext cx="0" cy="981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016935" y="2645689"/>
            <a:ext cx="4467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738624" y="2204903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738624" y="1391690"/>
            <a:ext cx="8188" cy="158794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695419" y="2152456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497888" y="2120104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TR-JB07/WM03-G-IN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1" cstate="print"/>
          <a:srcRect l="7767" t="16771" r="22332" b="16147"/>
          <a:stretch>
            <a:fillRect/>
          </a:stretch>
        </p:blipFill>
        <p:spPr bwMode="auto">
          <a:xfrm>
            <a:off x="5955618" y="1680331"/>
            <a:ext cx="852535" cy="3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914694" y="1017207"/>
            <a:ext cx="688248" cy="628145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3558471" y="1712465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8012272" y="1691839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17395" y="4820497"/>
            <a:ext cx="116730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series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IPC64XX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3" cstate="print"/>
          <a:srcRect l="27279" t="18085" r="29274" b="28075"/>
          <a:stretch>
            <a:fillRect/>
          </a:stretch>
        </p:blipFill>
        <p:spPr>
          <a:xfrm>
            <a:off x="1022445" y="4210851"/>
            <a:ext cx="630555" cy="572135"/>
          </a:xfrm>
          <a:prstGeom prst="rect">
            <a:avLst/>
          </a:prstGeom>
        </p:spPr>
      </p:pic>
      <p:pic>
        <p:nvPicPr>
          <p:cNvPr id="71" name="图片 70" descr="http://sgcdn.uniview.com/res/201803/30/20180330_1640628_11_804279_140445_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3846" r="27568" b="3846"/>
          <a:stretch>
            <a:fillRect/>
          </a:stretch>
        </p:blipFill>
        <p:spPr>
          <a:xfrm>
            <a:off x="6321737" y="5624127"/>
            <a:ext cx="452334" cy="6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5972038" y="609111"/>
            <a:ext cx="959322" cy="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021096" y="3466103"/>
            <a:ext cx="884326" cy="562940"/>
          </a:xfrm>
          <a:prstGeom prst="rect">
            <a:avLst/>
          </a:prstGeom>
          <a:noFill/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1672" y="772111"/>
            <a:ext cx="1483995" cy="9017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95646" y="2070911"/>
            <a:ext cx="1263650" cy="110426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6337" y="3522849"/>
            <a:ext cx="1483995" cy="9017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53736" y="5119168"/>
            <a:ext cx="1347470" cy="1162685"/>
          </a:xfrm>
          <a:prstGeom prst="rect">
            <a:avLst/>
          </a:prstGeom>
        </p:spPr>
      </p:pic>
      <p:pic>
        <p:nvPicPr>
          <p:cNvPr id="81" name="图片 80" descr="353变焦半球-UNV_F (1)"/>
          <p:cNvPicPr>
            <a:picLocks noChangeAspect="1"/>
          </p:cNvPicPr>
          <p:nvPr/>
        </p:nvPicPr>
        <p:blipFill>
          <a:blip r:embed="rId20"/>
          <a:srcRect l="25455" t="12966" r="26370" b="17651"/>
          <a:stretch>
            <a:fillRect/>
          </a:stretch>
        </p:blipFill>
        <p:spPr>
          <a:xfrm>
            <a:off x="1938716" y="4193936"/>
            <a:ext cx="785495" cy="637540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1716706" y="4832725"/>
            <a:ext cx="11360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PRIME/EASY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IPC353X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9857898" y="138445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9263792" y="2693960"/>
            <a:ext cx="123185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9879719" y="39609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9890434" y="575197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754777" y="5132166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75" descr="方视窗海螺-F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4717" r="32106" b="30040"/>
          <a:stretch>
            <a:fillRect/>
          </a:stretch>
        </p:blipFill>
        <p:spPr>
          <a:xfrm>
            <a:off x="988261" y="5515516"/>
            <a:ext cx="684764" cy="6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文本框 84"/>
          <p:cNvSpPr txBox="1"/>
          <p:nvPr/>
        </p:nvSpPr>
        <p:spPr>
          <a:xfrm>
            <a:off x="619688" y="6225335"/>
            <a:ext cx="1403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SS\SA\SB series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016248" y="1046566"/>
            <a:ext cx="681104" cy="621625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703648" y="1670134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pic>
        <p:nvPicPr>
          <p:cNvPr id="91" name="图片 90" descr="0235C5PM-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6" t="15347" r="28677" b="14108"/>
          <a:stretch>
            <a:fillRect/>
          </a:stretch>
        </p:blipFill>
        <p:spPr bwMode="auto">
          <a:xfrm>
            <a:off x="2078031" y="5508518"/>
            <a:ext cx="729686" cy="6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文本框 91"/>
          <p:cNvSpPr txBox="1"/>
          <p:nvPr/>
        </p:nvSpPr>
        <p:spPr>
          <a:xfrm>
            <a:off x="2065287" y="6192189"/>
            <a:ext cx="8691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SE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series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1955636" y="4977381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08125" y="2442467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1138" y="2442467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9053" y="2483682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TR-JB04-D-IN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2607670" y="2062406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65611" y="2607683"/>
            <a:ext cx="1889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1679" y="212684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7754816" y="1992258"/>
            <a:ext cx="1206693" cy="779380"/>
            <a:chOff x="6444208" y="1525012"/>
            <a:chExt cx="1080120" cy="754826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7450741" y="2681988"/>
            <a:ext cx="188991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7" name="TextBox 124"/>
          <p:cNvSpPr txBox="1"/>
          <p:nvPr/>
        </p:nvSpPr>
        <p:spPr>
          <a:xfrm>
            <a:off x="8481455" y="210391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163956" y="2456621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453299" y="4727641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217122" y="4727641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17122" y="443497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7759352" y="4398278"/>
            <a:ext cx="1206693" cy="779380"/>
            <a:chOff x="6444208" y="1525012"/>
            <a:chExt cx="1080120" cy="754826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7282967" y="5062132"/>
            <a:ext cx="2304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6" name="TextBox 124"/>
          <p:cNvSpPr txBox="1"/>
          <p:nvPr/>
        </p:nvSpPr>
        <p:spPr>
          <a:xfrm>
            <a:off x="8485991" y="450993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7167022" y="4755709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45" y="4330443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5583589" y="4839680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TR-JB03-H-IN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1977620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4396970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1955636" y="5218290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88464">
            <a:off x="9611511" y="3090851"/>
            <a:ext cx="1857375" cy="8470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1285</Words>
  <Application>Microsoft Office PowerPoint</Application>
  <PresentationFormat>Widescreen</PresentationFormat>
  <Paragraphs>458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Segoe UI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jaeden wiens</cp:lastModifiedBy>
  <cp:revision>864</cp:revision>
  <dcterms:created xsi:type="dcterms:W3CDTF">2018-01-25T00:55:00Z</dcterms:created>
  <dcterms:modified xsi:type="dcterms:W3CDTF">2022-03-16T19:42:32Z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